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999538" cy="1439863"/>
  <p:notesSz cx="6858000" cy="9144000"/>
  <p:defaultTextStyle>
    <a:defPPr>
      <a:defRPr lang="en-US"/>
    </a:defPPr>
    <a:lvl1pPr marL="0" algn="l" defTabSz="501091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1pPr>
    <a:lvl2pPr marL="250546" algn="l" defTabSz="501091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2pPr>
    <a:lvl3pPr marL="501091" algn="l" defTabSz="501091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3pPr>
    <a:lvl4pPr marL="751637" algn="l" defTabSz="501091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4pPr>
    <a:lvl5pPr marL="1002182" algn="l" defTabSz="501091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5pPr>
    <a:lvl6pPr marL="1252728" algn="l" defTabSz="501091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6pPr>
    <a:lvl7pPr marL="1503274" algn="l" defTabSz="501091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7pPr>
    <a:lvl8pPr marL="1753819" algn="l" defTabSz="501091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8pPr>
    <a:lvl9pPr marL="2004365" algn="l" defTabSz="501091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>
      <p:cViewPr varScale="1">
        <p:scale>
          <a:sx n="165" d="100"/>
          <a:sy n="165" d="100"/>
        </p:scale>
        <p:origin x="200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235644"/>
            <a:ext cx="674965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56262"/>
            <a:ext cx="674965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6660"/>
            <a:ext cx="1940525" cy="12202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76660"/>
            <a:ext cx="5709082" cy="12202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58966"/>
            <a:ext cx="7762102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63575"/>
            <a:ext cx="7762102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83297"/>
            <a:ext cx="3824804" cy="913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83297"/>
            <a:ext cx="3824804" cy="913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6659"/>
            <a:ext cx="7762102" cy="2783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52967"/>
            <a:ext cx="380722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25950"/>
            <a:ext cx="3807226" cy="773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352967"/>
            <a:ext cx="382597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525950"/>
            <a:ext cx="3825976" cy="773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5991"/>
            <a:ext cx="2902585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07314"/>
            <a:ext cx="4556016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1959"/>
            <a:ext cx="2902585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5991"/>
            <a:ext cx="2902585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07314"/>
            <a:ext cx="4556016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1959"/>
            <a:ext cx="2902585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6659"/>
            <a:ext cx="776210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83297"/>
            <a:ext cx="776210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334540"/>
            <a:ext cx="202489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81CE-1A51-CB43-AD53-A82C79826185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334540"/>
            <a:ext cx="303734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334540"/>
            <a:ext cx="202489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25BD-97AD-1C46-94C9-2422A51C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8" y="104398"/>
            <a:ext cx="12573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03" y="104398"/>
            <a:ext cx="12573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60" y="104398"/>
            <a:ext cx="1218941" cy="12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85" y="104398"/>
            <a:ext cx="1252800" cy="125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9773" y="502038"/>
            <a:ext cx="83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Futura Medium" charset="0"/>
                <a:ea typeface="Futura Medium" charset="0"/>
                <a:cs typeface="Futura Medium" charset="0"/>
              </a:rPr>
              <a:t>ETL</a:t>
            </a:r>
            <a:endParaRPr lang="en-US" sz="280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27064" y="572976"/>
            <a:ext cx="481783" cy="381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439752" y="572973"/>
            <a:ext cx="481783" cy="381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944034" y="572974"/>
            <a:ext cx="481783" cy="381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87949" y="532818"/>
            <a:ext cx="481783" cy="381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mathieufriebel@gmail.com</dc:creator>
  <cp:lastModifiedBy>mathieufriebel@gmail.com</cp:lastModifiedBy>
  <cp:revision>1</cp:revision>
  <dcterms:created xsi:type="dcterms:W3CDTF">2021-03-15T16:00:47Z</dcterms:created>
  <dcterms:modified xsi:type="dcterms:W3CDTF">2021-03-15T16:06:26Z</dcterms:modified>
</cp:coreProperties>
</file>