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5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C2B5-C1D1-D247-8AFF-0BFAF821E07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C086-BFFF-5045-899E-56B297AB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8217-4B23-944D-BEA1-3D7B4F48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00F2-E8EC-6245-B3A6-A2DAA286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really into organizing objects</a:t>
            </a:r>
          </a:p>
          <a:p>
            <a:r>
              <a:rPr lang="en-US" dirty="0"/>
              <a:t>Outline is next page </a:t>
            </a:r>
          </a:p>
        </p:txBody>
      </p:sp>
    </p:spTree>
    <p:extLst>
      <p:ext uri="{BB962C8B-B14F-4D97-AF65-F5344CB8AC3E}">
        <p14:creationId xmlns:p14="http://schemas.microsoft.com/office/powerpoint/2010/main" val="34281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B4857-4981-FB4E-AD3F-9AAA7CA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0"/>
            <a:ext cx="2811780" cy="410337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model </a:t>
            </a:r>
          </a:p>
          <a:p>
            <a:pPr lvl="1"/>
            <a:r>
              <a:rPr lang="en-US" dirty="0"/>
              <a:t>parameters --- many </a:t>
            </a:r>
          </a:p>
          <a:p>
            <a:pPr lvl="1"/>
            <a:r>
              <a:rPr lang="en-US" dirty="0"/>
              <a:t>variables </a:t>
            </a:r>
          </a:p>
          <a:p>
            <a:pPr lvl="2"/>
            <a:r>
              <a:rPr lang="en-US" dirty="0"/>
              <a:t>states</a:t>
            </a:r>
          </a:p>
          <a:p>
            <a:pPr lvl="2"/>
            <a:r>
              <a:rPr lang="en-US" dirty="0"/>
              <a:t>endogenous</a:t>
            </a:r>
          </a:p>
          <a:p>
            <a:pPr lvl="2"/>
            <a:r>
              <a:rPr lang="en-US" dirty="0"/>
              <a:t>exogenous</a:t>
            </a:r>
          </a:p>
          <a:p>
            <a:pPr lvl="2"/>
            <a:r>
              <a:rPr lang="en-US" dirty="0"/>
              <a:t>controls </a:t>
            </a:r>
          </a:p>
          <a:p>
            <a:pPr lvl="2"/>
            <a:r>
              <a:rPr lang="en-US" dirty="0"/>
              <a:t>prices</a:t>
            </a:r>
          </a:p>
          <a:p>
            <a:pPr lvl="2"/>
            <a:r>
              <a:rPr lang="en-US" dirty="0"/>
              <a:t>other (controls that aren’t endogenous states) 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min -.states</a:t>
            </a:r>
          </a:p>
          <a:p>
            <a:pPr lvl="2"/>
            <a:r>
              <a:rPr lang="en-US" dirty="0"/>
              <a:t>max  -.states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objective </a:t>
            </a:r>
          </a:p>
          <a:p>
            <a:pPr lvl="2"/>
            <a:r>
              <a:rPr lang="en-US" dirty="0"/>
              <a:t>… model specific </a:t>
            </a:r>
          </a:p>
          <a:p>
            <a:pPr lvl="1"/>
            <a:r>
              <a:rPr lang="en-US" dirty="0"/>
              <a:t>utilities </a:t>
            </a:r>
          </a:p>
          <a:p>
            <a:pPr lvl="2"/>
            <a:r>
              <a:rPr lang="en-US" dirty="0"/>
              <a:t>min -.states</a:t>
            </a:r>
          </a:p>
          <a:p>
            <a:pPr lvl="2"/>
            <a:r>
              <a:rPr lang="en-US" dirty="0"/>
              <a:t>max -.states</a:t>
            </a:r>
          </a:p>
          <a:p>
            <a:pPr lvl="1"/>
            <a:r>
              <a:rPr lang="en-US" dirty="0"/>
              <a:t>conditions </a:t>
            </a:r>
          </a:p>
          <a:p>
            <a:pPr lvl="2"/>
            <a:r>
              <a:rPr lang="en-US" dirty="0"/>
              <a:t>b1 (for VFI) </a:t>
            </a:r>
          </a:p>
          <a:p>
            <a:pPr lvl="1"/>
            <a:r>
              <a:rPr lang="en-US" dirty="0"/>
              <a:t>clearing -.prices </a:t>
            </a:r>
          </a:p>
          <a:p>
            <a:pPr lvl="1"/>
            <a:r>
              <a:rPr lang="en-US" dirty="0"/>
              <a:t>other -.other 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49E28A0-5383-134E-A656-AF0F3734AC77}"/>
              </a:ext>
            </a:extLst>
          </p:cNvPr>
          <p:cNvSpPr txBox="1">
            <a:spLocks/>
          </p:cNvSpPr>
          <p:nvPr/>
        </p:nvSpPr>
        <p:spPr>
          <a:xfrm>
            <a:off x="2772047" y="11681"/>
            <a:ext cx="3548744" cy="7040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</a:t>
            </a:r>
          </a:p>
          <a:p>
            <a:pPr lvl="1"/>
            <a:r>
              <a:rPr lang="en-US" dirty="0"/>
              <a:t>grid </a:t>
            </a:r>
          </a:p>
          <a:p>
            <a:pPr lvl="2"/>
            <a:r>
              <a:rPr lang="en-US" dirty="0"/>
              <a:t>states </a:t>
            </a:r>
          </a:p>
          <a:p>
            <a:pPr lvl="2"/>
            <a:r>
              <a:rPr lang="en-US" dirty="0"/>
              <a:t>endogenous</a:t>
            </a:r>
          </a:p>
          <a:p>
            <a:pPr lvl="2"/>
            <a:r>
              <a:rPr lang="en-US" dirty="0"/>
              <a:t>exogenous</a:t>
            </a:r>
          </a:p>
          <a:p>
            <a:pPr lvl="1"/>
            <a:r>
              <a:rPr lang="en-US" dirty="0" err="1"/>
              <a:t>update_controls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algorithm</a:t>
            </a:r>
          </a:p>
          <a:p>
            <a:pPr lvl="2"/>
            <a:r>
              <a:rPr lang="en-US" dirty="0"/>
              <a:t>iterations</a:t>
            </a:r>
          </a:p>
          <a:p>
            <a:pPr lvl="2"/>
            <a:r>
              <a:rPr lang="en-US" dirty="0"/>
              <a:t>thresholds</a:t>
            </a:r>
          </a:p>
          <a:p>
            <a:pPr lvl="2"/>
            <a:r>
              <a:rPr lang="en-US" dirty="0"/>
              <a:t>print</a:t>
            </a:r>
          </a:p>
          <a:p>
            <a:pPr lvl="2"/>
            <a:r>
              <a:rPr lang="en-US" dirty="0"/>
              <a:t>reset</a:t>
            </a:r>
          </a:p>
          <a:p>
            <a:pPr lvl="2"/>
            <a:r>
              <a:rPr lang="en-US" dirty="0" err="1"/>
              <a:t>enforce_grid_max</a:t>
            </a:r>
            <a:endParaRPr lang="en-US" dirty="0"/>
          </a:p>
          <a:p>
            <a:pPr lvl="2"/>
            <a:r>
              <a:rPr lang="en-US" dirty="0" err="1"/>
              <a:t>vtrick</a:t>
            </a:r>
            <a:endParaRPr lang="en-US" dirty="0"/>
          </a:p>
          <a:p>
            <a:pPr lvl="1"/>
            <a:r>
              <a:rPr lang="en-US" dirty="0"/>
              <a:t>interpolate</a:t>
            </a:r>
          </a:p>
          <a:p>
            <a:pPr lvl="2"/>
            <a:r>
              <a:rPr lang="en-US" dirty="0"/>
              <a:t>toolkit basis .</a:t>
            </a:r>
            <a:r>
              <a:rPr lang="en-US" dirty="0" err="1"/>
              <a:t>functiontype</a:t>
            </a:r>
            <a:endParaRPr lang="en-US" dirty="0"/>
          </a:p>
          <a:p>
            <a:pPr lvl="2"/>
            <a:r>
              <a:rPr lang="en-US" dirty="0"/>
              <a:t>basis .</a:t>
            </a:r>
            <a:r>
              <a:rPr lang="en-US" dirty="0" err="1"/>
              <a:t>functiontype</a:t>
            </a:r>
            <a:endParaRPr lang="en-US" dirty="0"/>
          </a:p>
          <a:p>
            <a:pPr lvl="2"/>
            <a:r>
              <a:rPr lang="en-US" dirty="0" err="1"/>
              <a:t>extrapolation_method</a:t>
            </a:r>
            <a:r>
              <a:rPr lang="en-US" dirty="0"/>
              <a:t> .</a:t>
            </a:r>
            <a:r>
              <a:rPr lang="en-US" dirty="0" err="1"/>
              <a:t>functiontype</a:t>
            </a:r>
            <a:endParaRPr lang="en-US" dirty="0"/>
          </a:p>
          <a:p>
            <a:pPr lvl="2"/>
            <a:r>
              <a:rPr lang="en-US" dirty="0"/>
              <a:t>degree</a:t>
            </a:r>
          </a:p>
          <a:p>
            <a:pPr lvl="2"/>
            <a:r>
              <a:rPr lang="en-US" dirty="0"/>
              <a:t>Breakpoints – not used </a:t>
            </a:r>
          </a:p>
          <a:p>
            <a:pPr lvl="1"/>
            <a:r>
              <a:rPr lang="en-US" dirty="0"/>
              <a:t>integrate</a:t>
            </a:r>
          </a:p>
          <a:p>
            <a:pPr lvl="2"/>
            <a:r>
              <a:rPr lang="en-US" dirty="0"/>
              <a:t>algorithm</a:t>
            </a:r>
          </a:p>
          <a:p>
            <a:pPr lvl="2"/>
            <a:r>
              <a:rPr lang="en-US" dirty="0"/>
              <a:t>gaussian</a:t>
            </a:r>
          </a:p>
          <a:p>
            <a:pPr lvl="2"/>
            <a:r>
              <a:rPr lang="en-US" dirty="0"/>
              <a:t>nodes</a:t>
            </a:r>
          </a:p>
          <a:p>
            <a:pPr lvl="1"/>
            <a:r>
              <a:rPr lang="en-US" dirty="0"/>
              <a:t>maximize </a:t>
            </a:r>
          </a:p>
          <a:p>
            <a:pPr lvl="2"/>
            <a:r>
              <a:rPr lang="en-US" dirty="0"/>
              <a:t>algorithm</a:t>
            </a:r>
          </a:p>
          <a:p>
            <a:pPr lvl="2"/>
            <a:r>
              <a:rPr lang="en-US" dirty="0"/>
              <a:t>threshold</a:t>
            </a:r>
          </a:p>
          <a:p>
            <a:pPr lvl="2"/>
            <a:r>
              <a:rPr lang="en-US" dirty="0" err="1"/>
              <a:t>checkendpoint</a:t>
            </a:r>
            <a:endParaRPr lang="en-US" dirty="0"/>
          </a:p>
          <a:p>
            <a:pPr lvl="1"/>
            <a:r>
              <a:rPr lang="en-US" dirty="0" err="1"/>
              <a:t>update_distribution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algorithm</a:t>
            </a:r>
          </a:p>
          <a:p>
            <a:pPr lvl="2"/>
            <a:r>
              <a:rPr lang="en-US" dirty="0" err="1"/>
              <a:t>exogenous_transition</a:t>
            </a:r>
            <a:endParaRPr lang="en-US" dirty="0"/>
          </a:p>
          <a:p>
            <a:pPr lvl="2"/>
            <a:r>
              <a:rPr lang="en-US" dirty="0"/>
              <a:t>iterations</a:t>
            </a:r>
          </a:p>
          <a:p>
            <a:pPr lvl="2"/>
            <a:r>
              <a:rPr lang="en-US" dirty="0"/>
              <a:t>threshold</a:t>
            </a:r>
          </a:p>
          <a:p>
            <a:pPr lvl="2"/>
            <a:r>
              <a:rPr lang="en-US" dirty="0"/>
              <a:t>print</a:t>
            </a:r>
          </a:p>
          <a:p>
            <a:pPr lvl="1"/>
            <a:r>
              <a:rPr lang="en-US" dirty="0" err="1"/>
              <a:t>update_prices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algorithm</a:t>
            </a:r>
          </a:p>
          <a:p>
            <a:pPr lvl="2"/>
            <a:r>
              <a:rPr lang="en-US" dirty="0" err="1"/>
              <a:t>check_interval</a:t>
            </a:r>
            <a:endParaRPr lang="en-US" dirty="0"/>
          </a:p>
          <a:p>
            <a:pPr lvl="2"/>
            <a:r>
              <a:rPr lang="en-US" dirty="0" err="1"/>
              <a:t>brent_threshold</a:t>
            </a:r>
            <a:endParaRPr lang="en-US" dirty="0"/>
          </a:p>
          <a:p>
            <a:pPr lvl="2"/>
            <a:r>
              <a:rPr lang="en-US" dirty="0"/>
              <a:t>iterations</a:t>
            </a:r>
          </a:p>
          <a:p>
            <a:pPr lvl="2"/>
            <a:r>
              <a:rPr lang="en-US" dirty="0"/>
              <a:t>threshold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1C3B49-D7C8-C24B-B524-BA6569D5230E}"/>
              </a:ext>
            </a:extLst>
          </p:cNvPr>
          <p:cNvSpPr txBox="1">
            <a:spLocks/>
          </p:cNvSpPr>
          <p:nvPr/>
        </p:nvSpPr>
        <p:spPr>
          <a:xfrm>
            <a:off x="5629547" y="251"/>
            <a:ext cx="2897233" cy="6080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states </a:t>
            </a:r>
          </a:p>
          <a:p>
            <a:pPr lvl="2"/>
            <a:r>
              <a:rPr lang="en-US" dirty="0"/>
              <a:t>dimensions</a:t>
            </a:r>
          </a:p>
          <a:p>
            <a:pPr lvl="3"/>
            <a:r>
              <a:rPr lang="en-US" dirty="0"/>
              <a:t>exogenous </a:t>
            </a:r>
          </a:p>
          <a:p>
            <a:pPr lvl="3"/>
            <a:r>
              <a:rPr lang="en-US" dirty="0"/>
              <a:t>endogenous</a:t>
            </a:r>
          </a:p>
          <a:p>
            <a:pPr lvl="3"/>
            <a:r>
              <a:rPr lang="en-US" dirty="0"/>
              <a:t>states</a:t>
            </a:r>
          </a:p>
          <a:p>
            <a:pPr lvl="2"/>
            <a:r>
              <a:rPr lang="en-US" dirty="0"/>
              <a:t>grid ---  .states</a:t>
            </a:r>
          </a:p>
          <a:p>
            <a:pPr lvl="2"/>
            <a:r>
              <a:rPr lang="en-US" dirty="0"/>
              <a:t>cell</a:t>
            </a:r>
          </a:p>
          <a:p>
            <a:pPr lvl="2"/>
            <a:r>
              <a:rPr lang="en-US" dirty="0"/>
              <a:t>stack </a:t>
            </a:r>
          </a:p>
          <a:p>
            <a:pPr lvl="3"/>
            <a:r>
              <a:rPr lang="en-US" dirty="0"/>
              <a:t>-.states</a:t>
            </a:r>
          </a:p>
          <a:p>
            <a:pPr lvl="3"/>
            <a:r>
              <a:rPr lang="en-US" dirty="0"/>
              <a:t>Prime</a:t>
            </a:r>
          </a:p>
          <a:p>
            <a:pPr lvl="3"/>
            <a:r>
              <a:rPr lang="en-US" dirty="0"/>
              <a:t>exogenous</a:t>
            </a:r>
          </a:p>
          <a:p>
            <a:pPr lvl="1"/>
            <a:r>
              <a:rPr lang="en-US" dirty="0"/>
              <a:t>controls </a:t>
            </a:r>
          </a:p>
          <a:p>
            <a:pPr lvl="2"/>
            <a:r>
              <a:rPr lang="en-US" dirty="0"/>
              <a:t>values ---  .controls</a:t>
            </a:r>
          </a:p>
          <a:p>
            <a:pPr lvl="2"/>
            <a:r>
              <a:rPr lang="en-US" dirty="0"/>
              <a:t>basis --- .controls</a:t>
            </a:r>
          </a:p>
          <a:p>
            <a:pPr lvl="1"/>
            <a:r>
              <a:rPr lang="en-US" dirty="0" err="1"/>
              <a:t>value_function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values</a:t>
            </a:r>
          </a:p>
          <a:p>
            <a:pPr lvl="2"/>
            <a:r>
              <a:rPr lang="en-US" dirty="0"/>
              <a:t>basis</a:t>
            </a:r>
          </a:p>
          <a:p>
            <a:pPr lvl="1"/>
            <a:r>
              <a:rPr lang="en-US" dirty="0"/>
              <a:t>distribution </a:t>
            </a:r>
          </a:p>
          <a:p>
            <a:pPr lvl="2"/>
            <a:r>
              <a:rPr lang="en-US" dirty="0"/>
              <a:t>values</a:t>
            </a:r>
          </a:p>
          <a:p>
            <a:pPr lvl="2"/>
            <a:r>
              <a:rPr lang="en-US" dirty="0"/>
              <a:t>transition</a:t>
            </a:r>
          </a:p>
          <a:p>
            <a:pPr lvl="3"/>
            <a:r>
              <a:rPr lang="en-US" dirty="0"/>
              <a:t>exogenous </a:t>
            </a:r>
          </a:p>
          <a:p>
            <a:pPr lvl="3"/>
            <a:r>
              <a:rPr lang="en-US" dirty="0"/>
              <a:t>endogenous</a:t>
            </a:r>
          </a:p>
          <a:p>
            <a:pPr lvl="1"/>
            <a:r>
              <a:rPr lang="en-US" dirty="0"/>
              <a:t>prices </a:t>
            </a:r>
          </a:p>
          <a:p>
            <a:pPr lvl="2"/>
            <a:r>
              <a:rPr lang="en-US" dirty="0"/>
              <a:t>values ---.prices</a:t>
            </a:r>
          </a:p>
          <a:p>
            <a:pPr lvl="2"/>
            <a:r>
              <a:rPr lang="en-US" dirty="0"/>
              <a:t>algorithm </a:t>
            </a:r>
          </a:p>
          <a:p>
            <a:pPr lvl="3"/>
            <a:r>
              <a:rPr lang="en-US" dirty="0"/>
              <a:t>interval</a:t>
            </a:r>
          </a:p>
          <a:p>
            <a:pPr lvl="3"/>
            <a:r>
              <a:rPr lang="en-US" dirty="0" err="1"/>
              <a:t>lastprice</a:t>
            </a:r>
            <a:endParaRPr lang="en-US" dirty="0"/>
          </a:p>
          <a:p>
            <a:pPr lvl="3"/>
            <a:r>
              <a:rPr lang="en-US" dirty="0" err="1"/>
              <a:t>lastlastprice</a:t>
            </a:r>
            <a:endParaRPr lang="en-US" dirty="0"/>
          </a:p>
          <a:p>
            <a:pPr lvl="3"/>
            <a:r>
              <a:rPr lang="en-US" dirty="0" err="1"/>
              <a:t>lastupdate</a:t>
            </a:r>
            <a:endParaRPr lang="en-US" dirty="0"/>
          </a:p>
          <a:p>
            <a:pPr lvl="3"/>
            <a:r>
              <a:rPr lang="en-US" dirty="0" err="1"/>
              <a:t>lastexcess</a:t>
            </a:r>
            <a:endParaRPr lang="en-US" dirty="0"/>
          </a:p>
          <a:p>
            <a:pPr lvl="1"/>
            <a:r>
              <a:rPr lang="en-US" dirty="0"/>
              <a:t>accuracy</a:t>
            </a:r>
          </a:p>
          <a:p>
            <a:pPr lvl="2"/>
            <a:r>
              <a:rPr lang="en-US" dirty="0"/>
              <a:t>controls</a:t>
            </a:r>
          </a:p>
          <a:p>
            <a:pPr lvl="2"/>
            <a:r>
              <a:rPr lang="en-US" dirty="0"/>
              <a:t>distribution</a:t>
            </a:r>
          </a:p>
          <a:p>
            <a:pPr lvl="2"/>
            <a:r>
              <a:rPr lang="en-US" dirty="0"/>
              <a:t>prices ---.prices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23226</TotalTime>
  <Words>177</Words>
  <Application>Microsoft Macintosh PowerPoint</Application>
  <PresentationFormat>On-screen Show (4:3)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README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Friedrichs</dc:creator>
  <cp:lastModifiedBy>Melanie Friedrichs</cp:lastModifiedBy>
  <cp:revision>15</cp:revision>
  <dcterms:created xsi:type="dcterms:W3CDTF">2021-04-12T18:46:51Z</dcterms:created>
  <dcterms:modified xsi:type="dcterms:W3CDTF">2021-08-05T15:28:05Z</dcterms:modified>
</cp:coreProperties>
</file>