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032"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C705EA-6387-D741-9814-A8AD9112EC09}" type="datetimeFigureOut">
              <a:rPr lang="en-US" smtClean="0"/>
              <a:t>11/11/14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0D9B04-F49B-6F4D-A3B9-1BC17BE6F7F6}" type="slidenum">
              <a:rPr lang="en-US" smtClean="0"/>
              <a:t>‹#›</a:t>
            </a:fld>
            <a:endParaRPr lang="en-US"/>
          </a:p>
        </p:txBody>
      </p:sp>
    </p:spTree>
    <p:extLst>
      <p:ext uri="{BB962C8B-B14F-4D97-AF65-F5344CB8AC3E}">
        <p14:creationId xmlns:p14="http://schemas.microsoft.com/office/powerpoint/2010/main" val="2406753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D9B04-F49B-6F4D-A3B9-1BC17BE6F7F6}" type="slidenum">
              <a:rPr lang="en-US" smtClean="0"/>
              <a:t>1</a:t>
            </a:fld>
            <a:endParaRPr lang="en-US"/>
          </a:p>
        </p:txBody>
      </p:sp>
    </p:spTree>
    <p:extLst>
      <p:ext uri="{BB962C8B-B14F-4D97-AF65-F5344CB8AC3E}">
        <p14:creationId xmlns:p14="http://schemas.microsoft.com/office/powerpoint/2010/main" val="397059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41D9FA-87A3-BD45-9D0C-6E8CCCBF0D58}" type="datetimeFigureOut">
              <a:rPr lang="en-US" smtClean="0"/>
              <a:t>11/11/14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90461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1D9FA-87A3-BD45-9D0C-6E8CCCBF0D58}" type="datetimeFigureOut">
              <a:rPr lang="en-US" smtClean="0"/>
              <a:t>11/11/14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418324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1D9FA-87A3-BD45-9D0C-6E8CCCBF0D58}" type="datetimeFigureOut">
              <a:rPr lang="en-US" smtClean="0"/>
              <a:t>11/11/14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363937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1D9FA-87A3-BD45-9D0C-6E8CCCBF0D58}" type="datetimeFigureOut">
              <a:rPr lang="en-US" smtClean="0"/>
              <a:t>11/11/14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20860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41D9FA-87A3-BD45-9D0C-6E8CCCBF0D58}" type="datetimeFigureOut">
              <a:rPr lang="en-US" smtClean="0"/>
              <a:t>11/11/14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238460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41D9FA-87A3-BD45-9D0C-6E8CCCBF0D58}" type="datetimeFigureOut">
              <a:rPr lang="en-US" smtClean="0"/>
              <a:t>11/11/14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320319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41D9FA-87A3-BD45-9D0C-6E8CCCBF0D58}" type="datetimeFigureOut">
              <a:rPr lang="en-US" smtClean="0"/>
              <a:t>11/11/14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413028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41D9FA-87A3-BD45-9D0C-6E8CCCBF0D58}" type="datetimeFigureOut">
              <a:rPr lang="en-US" smtClean="0"/>
              <a:t>11/11/14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162460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1D9FA-87A3-BD45-9D0C-6E8CCCBF0D58}" type="datetimeFigureOut">
              <a:rPr lang="en-US" smtClean="0"/>
              <a:t>11/11/14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22952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1D9FA-87A3-BD45-9D0C-6E8CCCBF0D58}" type="datetimeFigureOut">
              <a:rPr lang="en-US" smtClean="0"/>
              <a:t>11/11/14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182081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1D9FA-87A3-BD45-9D0C-6E8CCCBF0D58}" type="datetimeFigureOut">
              <a:rPr lang="en-US" smtClean="0"/>
              <a:t>11/11/14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DFC45-E305-9948-9894-CCE47ACD6E28}" type="slidenum">
              <a:rPr lang="en-US" smtClean="0"/>
              <a:t>‹#›</a:t>
            </a:fld>
            <a:endParaRPr lang="en-US"/>
          </a:p>
        </p:txBody>
      </p:sp>
    </p:spTree>
    <p:extLst>
      <p:ext uri="{BB962C8B-B14F-4D97-AF65-F5344CB8AC3E}">
        <p14:creationId xmlns:p14="http://schemas.microsoft.com/office/powerpoint/2010/main" val="2344757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1D9FA-87A3-BD45-9D0C-6E8CCCBF0D58}" type="datetimeFigureOut">
              <a:rPr lang="en-US" smtClean="0"/>
              <a:t>11/11/14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DFC45-E305-9948-9894-CCE47ACD6E28}" type="slidenum">
              <a:rPr lang="en-US" smtClean="0"/>
              <a:t>‹#›</a:t>
            </a:fld>
            <a:endParaRPr lang="en-US"/>
          </a:p>
        </p:txBody>
      </p:sp>
    </p:spTree>
    <p:extLst>
      <p:ext uri="{BB962C8B-B14F-4D97-AF65-F5344CB8AC3E}">
        <p14:creationId xmlns:p14="http://schemas.microsoft.com/office/powerpoint/2010/main" val="8558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The Design Process and behind the scenes inspiration and challenges</a:t>
            </a:r>
          </a:p>
        </p:txBody>
      </p:sp>
      <p:pic>
        <p:nvPicPr>
          <p:cNvPr id="4" name="Picture 3" descr="PurplePeopleLogoRevisedNov320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096" y="704687"/>
            <a:ext cx="4481543" cy="2355809"/>
          </a:xfrm>
          <a:prstGeom prst="rect">
            <a:avLst/>
          </a:prstGeom>
        </p:spPr>
      </p:pic>
    </p:spTree>
    <p:extLst>
      <p:ext uri="{BB962C8B-B14F-4D97-AF65-F5344CB8AC3E}">
        <p14:creationId xmlns:p14="http://schemas.microsoft.com/office/powerpoint/2010/main" val="251650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Current Website</a:t>
            </a:r>
            <a:endParaRPr lang="en-US" dirty="0"/>
          </a:p>
        </p:txBody>
      </p:sp>
      <p:pic>
        <p:nvPicPr>
          <p:cNvPr id="4" name="Picture 3" descr="PPUnit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8500"/>
            <a:ext cx="9144000" cy="5442000"/>
          </a:xfrm>
          <a:prstGeom prst="rect">
            <a:avLst/>
          </a:prstGeom>
        </p:spPr>
      </p:pic>
      <p:sp>
        <p:nvSpPr>
          <p:cNvPr id="5" name="TextBox 4"/>
          <p:cNvSpPr txBox="1"/>
          <p:nvPr/>
        </p:nvSpPr>
        <p:spPr>
          <a:xfrm>
            <a:off x="1431190" y="221713"/>
            <a:ext cx="6208547" cy="369332"/>
          </a:xfrm>
          <a:prstGeom prst="rect">
            <a:avLst/>
          </a:prstGeom>
          <a:noFill/>
        </p:spPr>
        <p:txBody>
          <a:bodyPr wrap="square" rtlCol="0">
            <a:spAutoFit/>
          </a:bodyPr>
          <a:lstStyle/>
          <a:p>
            <a:r>
              <a:rPr lang="en-US" dirty="0" smtClean="0"/>
              <a:t>Current Site Design … In Progress</a:t>
            </a:r>
            <a:endParaRPr lang="en-US" dirty="0"/>
          </a:p>
        </p:txBody>
      </p:sp>
    </p:spTree>
    <p:extLst>
      <p:ext uri="{BB962C8B-B14F-4D97-AF65-F5344CB8AC3E}">
        <p14:creationId xmlns:p14="http://schemas.microsoft.com/office/powerpoint/2010/main" val="2616180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normAutofit fontScale="92500"/>
          </a:bodyPr>
          <a:lstStyle/>
          <a:p>
            <a:r>
              <a:rPr lang="en-US" dirty="0" smtClean="0"/>
              <a:t>Purple People audience is to help couples meet socially, in their city or town.  </a:t>
            </a:r>
          </a:p>
          <a:p>
            <a:r>
              <a:rPr lang="en-US" dirty="0" smtClean="0"/>
              <a:t>A sort of Welcome Wagon for New couples or couples that have had a hard time meeting couples socially.</a:t>
            </a:r>
          </a:p>
          <a:p>
            <a:r>
              <a:rPr lang="en-US" dirty="0" smtClean="0"/>
              <a:t>Everyone is so busy, moving around, with work and/or raising kids, and it seems that everyone has a mobile device that could make the meeting process easier and more dynamic.</a:t>
            </a:r>
            <a:endParaRPr lang="en-US" dirty="0"/>
          </a:p>
        </p:txBody>
      </p:sp>
    </p:spTree>
    <p:extLst>
      <p:ext uri="{BB962C8B-B14F-4D97-AF65-F5344CB8AC3E}">
        <p14:creationId xmlns:p14="http://schemas.microsoft.com/office/powerpoint/2010/main" val="387745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318"/>
            <a:ext cx="8229600" cy="995362"/>
          </a:xfrm>
        </p:spPr>
        <p:txBody>
          <a:bodyPr>
            <a:normAutofit fontScale="90000"/>
          </a:bodyPr>
          <a:lstStyle/>
          <a:p>
            <a:r>
              <a:rPr lang="en-US" dirty="0" smtClean="0"/>
              <a:t>What existing websites inspired you?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23" y="1124680"/>
            <a:ext cx="3766312" cy="2514600"/>
          </a:xfrm>
          <a:prstGeom prst="rect">
            <a:avLst/>
          </a:prstGeom>
        </p:spPr>
      </p:pic>
      <p:pic>
        <p:nvPicPr>
          <p:cNvPr id="6" name="Picture 5" descr="twit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8083" y="3532716"/>
            <a:ext cx="5135880" cy="3429000"/>
          </a:xfrm>
          <a:prstGeom prst="rect">
            <a:avLst/>
          </a:prstGeom>
        </p:spPr>
      </p:pic>
      <p:sp>
        <p:nvSpPr>
          <p:cNvPr id="7" name="TextBox 6"/>
          <p:cNvSpPr txBox="1"/>
          <p:nvPr/>
        </p:nvSpPr>
        <p:spPr>
          <a:xfrm>
            <a:off x="4335386" y="1257732"/>
            <a:ext cx="4579632" cy="1754327"/>
          </a:xfrm>
          <a:prstGeom prst="rect">
            <a:avLst/>
          </a:prstGeom>
          <a:noFill/>
        </p:spPr>
        <p:txBody>
          <a:bodyPr wrap="square" rtlCol="0">
            <a:spAutoFit/>
          </a:bodyPr>
          <a:lstStyle/>
          <a:p>
            <a:r>
              <a:rPr lang="en-US" dirty="0" smtClean="0"/>
              <a:t>Team Coco provides great use of Social Media on his site, and provides more Pictures than Text. I don’t like the advertisement banner under the Menu, but do appreciate the ‘Hover’ stories on the right side, that go to the full story on the left hand side. </a:t>
            </a:r>
            <a:endParaRPr lang="en-US" dirty="0"/>
          </a:p>
        </p:txBody>
      </p:sp>
      <p:sp>
        <p:nvSpPr>
          <p:cNvPr id="8" name="TextBox 7"/>
          <p:cNvSpPr txBox="1"/>
          <p:nvPr/>
        </p:nvSpPr>
        <p:spPr>
          <a:xfrm>
            <a:off x="366370" y="3944151"/>
            <a:ext cx="3639281" cy="1200329"/>
          </a:xfrm>
          <a:prstGeom prst="rect">
            <a:avLst/>
          </a:prstGeom>
          <a:noFill/>
        </p:spPr>
        <p:txBody>
          <a:bodyPr wrap="square" rtlCol="0">
            <a:spAutoFit/>
          </a:bodyPr>
          <a:lstStyle/>
          <a:p>
            <a:r>
              <a:rPr lang="en-US" dirty="0" smtClean="0"/>
              <a:t>The simplicity of the twitter design in respect to their navigation menu on the top, and the 3 column layout with the aside on the right hand side.</a:t>
            </a:r>
            <a:endParaRPr lang="en-US" dirty="0"/>
          </a:p>
        </p:txBody>
      </p:sp>
      <p:sp>
        <p:nvSpPr>
          <p:cNvPr id="9" name="Left Arrow 8"/>
          <p:cNvSpPr/>
          <p:nvPr/>
        </p:nvSpPr>
        <p:spPr>
          <a:xfrm>
            <a:off x="3648879" y="2051447"/>
            <a:ext cx="68650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3456095" y="5494948"/>
            <a:ext cx="681987"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02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 of the design you are most proud of?</a:t>
            </a:r>
            <a:endParaRPr lang="en-US" dirty="0"/>
          </a:p>
        </p:txBody>
      </p:sp>
      <p:sp>
        <p:nvSpPr>
          <p:cNvPr id="3" name="Content Placeholder 2"/>
          <p:cNvSpPr>
            <a:spLocks noGrp="1"/>
          </p:cNvSpPr>
          <p:nvPr>
            <p:ph idx="1"/>
          </p:nvPr>
        </p:nvSpPr>
        <p:spPr/>
        <p:txBody>
          <a:bodyPr/>
          <a:lstStyle/>
          <a:p>
            <a:r>
              <a:rPr lang="en-US" dirty="0" smtClean="0"/>
              <a:t>I am most proud of the Navigation Menu Layout, being able to incorporate an Art Deco font here.</a:t>
            </a:r>
          </a:p>
          <a:p>
            <a:r>
              <a:rPr lang="en-US" dirty="0" smtClean="0"/>
              <a:t>I have been working on the Logo for the site, and have changed designs quite drastically. </a:t>
            </a:r>
          </a:p>
          <a:p>
            <a:endParaRPr lang="en-US" dirty="0"/>
          </a:p>
        </p:txBody>
      </p:sp>
    </p:spTree>
    <p:extLst>
      <p:ext uri="{BB962C8B-B14F-4D97-AF65-F5344CB8AC3E}">
        <p14:creationId xmlns:p14="http://schemas.microsoft.com/office/powerpoint/2010/main" val="32560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Struggles in the Design Process	</a:t>
            </a:r>
            <a:endParaRPr lang="en-US" dirty="0"/>
          </a:p>
        </p:txBody>
      </p:sp>
      <p:sp>
        <p:nvSpPr>
          <p:cNvPr id="3" name="Content Placeholder 2"/>
          <p:cNvSpPr>
            <a:spLocks noGrp="1"/>
          </p:cNvSpPr>
          <p:nvPr>
            <p:ph idx="1"/>
          </p:nvPr>
        </p:nvSpPr>
        <p:spPr/>
        <p:txBody>
          <a:bodyPr>
            <a:normAutofit lnSpcReduction="10000"/>
          </a:bodyPr>
          <a:lstStyle/>
          <a:p>
            <a:r>
              <a:rPr lang="en-US" dirty="0" smtClean="0"/>
              <a:t>I felt it was very hard to get the right fonts, sizes, colors, floats, and how to make them all work together.  I am still working on this</a:t>
            </a:r>
          </a:p>
          <a:p>
            <a:r>
              <a:rPr lang="en-US" dirty="0" smtClean="0"/>
              <a:t>How the website will function, with the site layout, and how to present it to my audience</a:t>
            </a:r>
          </a:p>
          <a:p>
            <a:r>
              <a:rPr lang="en-US" dirty="0" smtClean="0"/>
              <a:t>How not to get in over my head, and work back word to correct design issues</a:t>
            </a:r>
          </a:p>
          <a:p>
            <a:r>
              <a:rPr lang="en-US" dirty="0" smtClean="0"/>
              <a:t>How to properly use </a:t>
            </a:r>
            <a:r>
              <a:rPr lang="en-US" dirty="0" err="1" smtClean="0"/>
              <a:t>Github</a:t>
            </a:r>
            <a:r>
              <a:rPr lang="en-US" dirty="0" smtClean="0"/>
              <a:t>; I am still learning!</a:t>
            </a:r>
            <a:endParaRPr lang="en-US" dirty="0"/>
          </a:p>
        </p:txBody>
      </p:sp>
    </p:spTree>
    <p:extLst>
      <p:ext uri="{BB962C8B-B14F-4D97-AF65-F5344CB8AC3E}">
        <p14:creationId xmlns:p14="http://schemas.microsoft.com/office/powerpoint/2010/main" val="1896205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 of the development process that you over came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 was able to simplify my design, and not get in over my head.  Readability and ease of use is my ultimate goal.</a:t>
            </a:r>
          </a:p>
          <a:p>
            <a:r>
              <a:rPr lang="en-US" dirty="0" smtClean="0"/>
              <a:t>I have worked at reducing my color palette selections, &amp; making them more relevant to the site. </a:t>
            </a:r>
          </a:p>
          <a:p>
            <a:r>
              <a:rPr lang="en-US" dirty="0" smtClean="0"/>
              <a:t>The logo has been redesigned and is a work in progress.  I was able to work with constructive criticism, to help over haul the logo design.</a:t>
            </a:r>
          </a:p>
          <a:p>
            <a:r>
              <a:rPr lang="en-US" dirty="0" smtClean="0"/>
              <a:t>I have simplified my font choice, and limited the font types used.</a:t>
            </a:r>
            <a:endParaRPr lang="en-US" dirty="0"/>
          </a:p>
        </p:txBody>
      </p:sp>
    </p:spTree>
    <p:extLst>
      <p:ext uri="{BB962C8B-B14F-4D97-AF65-F5344CB8AC3E}">
        <p14:creationId xmlns:p14="http://schemas.microsoft.com/office/powerpoint/2010/main" val="1780811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Struggles you encountered Developing your page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Learning  more about </a:t>
            </a:r>
            <a:r>
              <a:rPr lang="en-US" dirty="0" err="1" smtClean="0"/>
              <a:t>Github</a:t>
            </a:r>
            <a:r>
              <a:rPr lang="en-US" dirty="0" smtClean="0"/>
              <a:t> and version control and project management has helped me learn more about the design process.</a:t>
            </a:r>
          </a:p>
          <a:p>
            <a:r>
              <a:rPr lang="en-US" dirty="0" smtClean="0"/>
              <a:t>How to get the elements to play nicely together. Floats, Focal Points, Aligning elements (Logos, Headers, </a:t>
            </a:r>
            <a:r>
              <a:rPr lang="en-US" dirty="0" err="1" smtClean="0"/>
              <a:t>Nav</a:t>
            </a:r>
            <a:r>
              <a:rPr lang="en-US" dirty="0" smtClean="0"/>
              <a:t> Menus, </a:t>
            </a:r>
            <a:r>
              <a:rPr lang="en-US" dirty="0" err="1" smtClean="0"/>
              <a:t>etc</a:t>
            </a:r>
            <a:r>
              <a:rPr lang="en-US" dirty="0" smtClean="0"/>
              <a:t>) and keeping them in proportion and  in place are one of the toughest things I have had to do. </a:t>
            </a:r>
          </a:p>
          <a:p>
            <a:r>
              <a:rPr lang="en-US" dirty="0" smtClean="0"/>
              <a:t>What Content should go where</a:t>
            </a:r>
          </a:p>
          <a:p>
            <a:r>
              <a:rPr lang="en-US" dirty="0" smtClean="0"/>
              <a:t>Creating a Great, functional website is hard work! Harder than I knew. I have a new found respect for Web Designers!</a:t>
            </a:r>
          </a:p>
          <a:p>
            <a:r>
              <a:rPr lang="en-US" dirty="0" smtClean="0"/>
              <a:t>Does Adobe Illustrator make this process a lot easier? Can GA provide a student discount for this software for its students?</a:t>
            </a:r>
          </a:p>
          <a:p>
            <a:endParaRPr lang="en-US" dirty="0" smtClean="0"/>
          </a:p>
          <a:p>
            <a:endParaRPr lang="en-US" dirty="0"/>
          </a:p>
        </p:txBody>
      </p:sp>
    </p:spTree>
    <p:extLst>
      <p:ext uri="{BB962C8B-B14F-4D97-AF65-F5344CB8AC3E}">
        <p14:creationId xmlns:p14="http://schemas.microsoft.com/office/powerpoint/2010/main" val="362698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have learned so far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 have learned how to setup and use </a:t>
            </a:r>
            <a:r>
              <a:rPr lang="en-US" dirty="0" err="1" smtClean="0"/>
              <a:t>Github</a:t>
            </a:r>
            <a:endParaRPr lang="en-US" dirty="0" smtClean="0"/>
          </a:p>
          <a:p>
            <a:r>
              <a:rPr lang="en-US" dirty="0" smtClean="0"/>
              <a:t>I have learned that there are a lot of different aspects of creating a Great Website.  I have learned how colors, fonts, padding,  work with each other.</a:t>
            </a:r>
          </a:p>
          <a:p>
            <a:r>
              <a:rPr lang="en-US" dirty="0" smtClean="0"/>
              <a:t>The Design process is very critical, and is just as important as the code that produces the website.</a:t>
            </a:r>
          </a:p>
          <a:p>
            <a:r>
              <a:rPr lang="en-US" dirty="0" smtClean="0"/>
              <a:t>Simplify, Simplify, Simplify.  Don’t overthink, and use baby steps to get things working.  Make a workable web page, and then pretty it up, and add more functionality.  Make sure you understand how you did what you just did, and how it affects other elements on your web page.</a:t>
            </a:r>
          </a:p>
          <a:p>
            <a:r>
              <a:rPr lang="en-US" dirty="0" smtClean="0"/>
              <a:t>I have learned how to choose the best fonts and typefaces for my website.</a:t>
            </a:r>
          </a:p>
          <a:p>
            <a:r>
              <a:rPr lang="en-US" dirty="0" smtClean="0"/>
              <a:t>All my fellow classmates and instructors have so much to share, and so many brilliant ideas.  I am honored and humbled that I am learning from everyone involved with this class.  </a:t>
            </a:r>
          </a:p>
          <a:p>
            <a:r>
              <a:rPr lang="en-US" dirty="0" smtClean="0"/>
              <a:t>How to budget your time, in getting these units completed, and how each unit builds on the last one.</a:t>
            </a:r>
            <a:endParaRPr lang="en-US" dirty="0"/>
          </a:p>
        </p:txBody>
      </p:sp>
    </p:spTree>
    <p:extLst>
      <p:ext uri="{BB962C8B-B14F-4D97-AF65-F5344CB8AC3E}">
        <p14:creationId xmlns:p14="http://schemas.microsoft.com/office/powerpoint/2010/main" val="341621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TotalTime>
  <Words>735</Words>
  <Application>Microsoft Macintosh PowerPoint</Application>
  <PresentationFormat>On-screen Show (4:3)</PresentationFormat>
  <Paragraphs>38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Target Audience</vt:lpstr>
      <vt:lpstr>What existing websites inspired you? </vt:lpstr>
      <vt:lpstr>Parts of the design you are most proud of?</vt:lpstr>
      <vt:lpstr>Struggles in the Design Process </vt:lpstr>
      <vt:lpstr>Parts of the development process that you over came</vt:lpstr>
      <vt:lpstr>Struggles you encountered Developing your page </vt:lpstr>
      <vt:lpstr>What you have learned so far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People</dc:title>
  <dc:creator>Michael Friedman</dc:creator>
  <cp:lastModifiedBy>Michael Friedman</cp:lastModifiedBy>
  <cp:revision>12</cp:revision>
  <dcterms:created xsi:type="dcterms:W3CDTF">2014-11-05T19:39:03Z</dcterms:created>
  <dcterms:modified xsi:type="dcterms:W3CDTF">2014-11-05T21:03:16Z</dcterms:modified>
</cp:coreProperties>
</file>