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DF21-8DFC-0061-AB86-2396B288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FE8FD-56AC-F3C6-06B9-0B6EC4C12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3BDB-AE7A-9AD2-5CB1-4CA59BE0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1D1F-6C15-4629-C8C1-1EB54E2C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14D4-EBF0-F6CA-2F76-7602884E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72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7B07-4FC6-0F99-B37E-42A51DE0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3D7D7-18D9-A5AC-AD25-A1D5791B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7514-7448-7F26-A551-3DD0BD98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B76FB-452A-CB22-44CF-165CC6B4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3986-5DBF-5B25-8416-B543C735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18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F73C0-CC76-99E4-B22A-7ECA686DA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A1EF1-74F3-E5D5-3441-F29F2C10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E950-FA41-8D0D-5C63-DD443FE1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C6C9-E0C5-55A9-3FE9-79C4F0C0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463B-6DFF-31DC-29CF-9CEB9AE9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0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6A89-4B53-1DF3-DA25-B13937E6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8245-543C-8D2E-9CB5-9198285F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898B-0256-EAE3-A7D6-E97C9CFD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8C28-1F4E-B9B7-39B8-925D989B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ED41-9F71-C1BA-AFD1-8A628EBC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04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0769-7BA7-69BD-D155-EA23C5E0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2C61-3680-0BE5-9D06-0FFE3F528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5D2D-29CD-B607-1907-E5B8A087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7325-DD22-AB98-F277-F6A7935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C43A5-45FB-2DB3-06B4-615459F4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4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3EEC-646A-29D7-0B31-CCF61723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9A29-F5AA-F72E-4AD7-9112DB6CE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E3ECF-A3E2-8EB9-9BDF-609E188D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0BC39-FAD9-0AC6-C9AF-DB651D3B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F477F-26CB-5510-56DB-34CC17DC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67DC8-16AF-E62B-C4D6-364B62F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EA5D-FA3B-7657-A7D2-AEF46F0F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668E-F834-4F18-CE46-64A6AD00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75AA4-B346-5D21-048F-DCF40187F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ACDC9-598A-3752-87CB-429F9A4EF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57A5B-3D4A-FF9E-3113-7685961CE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14CD0-653C-63D3-8599-BBBE4E70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A2284-0D85-533C-A62A-C426CFB9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EC763-8D32-32F6-95D8-004438B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2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D0B4-63EB-0476-8E1E-D645CB16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08276-9519-FD48-EF58-B7159ADC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2F462-7BA4-FFC6-73D5-55F9A69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A9A74-042A-8BAA-F430-8101BCD3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11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0DEFE-827E-63DD-ADB8-0B50A046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FFAE7-E869-1F3A-65FE-72A8CAC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07DCC-B761-FE04-6C1F-9F343ABE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69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EDB8-EDE6-93BB-F59D-FC3009B4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4DF4-1071-3C83-9335-F25B5AA7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F5688-1AAD-0A76-DB09-1C4E9F606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72ED-63B6-90A0-5682-6437D1D4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51A0F-C3A8-E861-EB42-4E8FB8E7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4A28-47E5-58F2-86E7-88071732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5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8D47-C067-3931-E2D7-D576BDA2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6F3AF-8900-9875-04F6-3A7225A98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368DD-05FA-D8BE-0B6F-2EE654C9A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0D81-B99C-DE8F-927C-84B9FD3D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EAA10-3C13-4926-CED8-D3E229EB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87C22-6153-A6A3-4649-2665EA7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2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5CEAE-4636-F932-086C-90BCD227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768B6-97CF-8366-3284-02275C4D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7A12-A80C-91DA-08D1-573E66367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07E1-AF81-40CC-B5E8-7FC443CD3282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5C09-7F0E-07A4-AB3E-A68BB7953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3046-8283-40B8-B666-F832D265F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8D2F-D927-450C-9E7F-11158B9074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30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DA7286-15B2-7C87-5BB1-ECCCB578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365125"/>
            <a:ext cx="10647947" cy="765843"/>
          </a:xfrm>
        </p:spPr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www.QMRITools.com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CEB5A-754F-D50C-5251-75705839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0" y="1141829"/>
            <a:ext cx="5670354" cy="54462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 err="1"/>
              <a:t>QMRITools</a:t>
            </a:r>
            <a:r>
              <a:rPr lang="en-US" sz="2400" dirty="0"/>
              <a:t> is a versatile toolbox for quantitative magnetic resonance imaging (MRI) analysis. </a:t>
            </a:r>
          </a:p>
          <a:p>
            <a:pPr marL="0" indent="0" algn="ctr">
              <a:lnSpc>
                <a:spcPct val="120000"/>
              </a:lnSpc>
              <a:buNone/>
            </a:pPr>
            <a:br>
              <a:rPr lang="en-US" sz="2400" dirty="0"/>
            </a:br>
            <a:r>
              <a:rPr lang="en-US" sz="2400" dirty="0"/>
              <a:t>It runs within the latest version of </a:t>
            </a:r>
            <a:r>
              <a:rPr lang="en-US" sz="2400" b="1" dirty="0"/>
              <a:t>Wolfram Mathematica</a:t>
            </a:r>
            <a:r>
              <a:rPr lang="en-US" sz="2400" dirty="0"/>
              <a:t> and was originally designed for analyzing DWI data in skeletal muscle. </a:t>
            </a:r>
            <a:br>
              <a:rPr lang="en-US" sz="2400" dirty="0"/>
            </a:br>
            <a:endParaRPr lang="en-US" sz="2400" dirty="0"/>
          </a:p>
          <a:p>
            <a:pPr marL="0" indent="0" algn="ctr">
              <a:lnSpc>
                <a:spcPct val="120000"/>
              </a:lnSpc>
              <a:buNone/>
            </a:pPr>
            <a:br>
              <a:rPr lang="en-US" sz="2400" dirty="0"/>
            </a:br>
            <a:r>
              <a:rPr lang="en-US" sz="2400" dirty="0"/>
              <a:t>However, it has since expanded its capabilities to encompass the </a:t>
            </a:r>
            <a:r>
              <a:rPr lang="en-US" sz="2400" b="1" dirty="0"/>
              <a:t>analysis, processing, and simulations of quantitative </a:t>
            </a:r>
            <a:r>
              <a:rPr lang="en-US" sz="2400" dirty="0"/>
              <a:t>MRI and spectroscopy data for muscle, nerve, and cardiac applications. The toolbox's functions continually expand alongside the ongoing research it supports.</a:t>
            </a:r>
            <a:endParaRPr lang="nl-NL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A841D8-4F60-2F4D-AF26-923FED2F4525}"/>
              </a:ext>
            </a:extLst>
          </p:cNvPr>
          <p:cNvGrpSpPr/>
          <p:nvPr/>
        </p:nvGrpSpPr>
        <p:grpSpPr>
          <a:xfrm>
            <a:off x="262234" y="3524081"/>
            <a:ext cx="5536285" cy="340895"/>
            <a:chOff x="868514" y="3469105"/>
            <a:chExt cx="5356292" cy="3298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A1B358-08FD-D7F7-733E-FB36AF896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514" y="3480259"/>
              <a:ext cx="1326027" cy="31865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5469EA-EC05-6D33-DFAB-B63CBE76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367" y="3469105"/>
              <a:ext cx="678434" cy="31865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C7FC522-19F2-B0FF-6AB5-06EEF5B8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623" y="3471944"/>
              <a:ext cx="1245951" cy="32187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42A66B5-B794-2F5A-A201-2913C574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622" y="3480259"/>
              <a:ext cx="1120903" cy="30750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EBBB90E-D55B-3040-FF6B-4F9C9D18B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573" y="3469105"/>
              <a:ext cx="553233" cy="329812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AD63C0-C02A-97EB-0088-279AA5DF3418}"/>
              </a:ext>
            </a:extLst>
          </p:cNvPr>
          <p:cNvSpPr/>
          <p:nvPr/>
        </p:nvSpPr>
        <p:spPr>
          <a:xfrm>
            <a:off x="6210909" y="365125"/>
            <a:ext cx="5670353" cy="1982988"/>
          </a:xfrm>
          <a:prstGeom prst="roundRect">
            <a:avLst>
              <a:gd name="adj" fmla="val 10090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5C72E6-C3E4-6306-6E06-DDE3592DF48D}"/>
              </a:ext>
            </a:extLst>
          </p:cNvPr>
          <p:cNvSpPr/>
          <p:nvPr/>
        </p:nvSpPr>
        <p:spPr>
          <a:xfrm>
            <a:off x="6210908" y="2466785"/>
            <a:ext cx="5670354" cy="4121338"/>
          </a:xfrm>
          <a:prstGeom prst="roundRect">
            <a:avLst>
              <a:gd name="adj" fmla="val 4496"/>
            </a:avLst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D33B0B-9EEA-BAEC-B2D4-C1F8838067A9}"/>
              </a:ext>
            </a:extLst>
          </p:cNvPr>
          <p:cNvGrpSpPr/>
          <p:nvPr/>
        </p:nvGrpSpPr>
        <p:grpSpPr>
          <a:xfrm>
            <a:off x="2212275" y="1946210"/>
            <a:ext cx="1981300" cy="347532"/>
            <a:chOff x="655691" y="1824783"/>
            <a:chExt cx="3634763" cy="63755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0E30411-7919-EBD7-5FC1-94D060DF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567" y="1827419"/>
              <a:ext cx="634921" cy="63492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272BE40-0DD3-1769-1FB0-FAEFCBA12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256" y="1827421"/>
              <a:ext cx="634921" cy="63492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2E093D3-152C-6747-E773-D36C688E3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533" y="1824783"/>
              <a:ext cx="634921" cy="63492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1388E01-0053-A944-8937-08B6CC5DA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275" y="1827420"/>
              <a:ext cx="609524" cy="63492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CF1623C-EEBF-D761-D14E-C80F6CFE7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91" y="1824784"/>
              <a:ext cx="634921" cy="634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29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www.QMRITools.com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www.QMRITools.com </dc:title>
  <dc:creator>Froeling, M. (Martijn)</dc:creator>
  <cp:lastModifiedBy>Froeling, M. (Martijn)</cp:lastModifiedBy>
  <cp:revision>2</cp:revision>
  <dcterms:created xsi:type="dcterms:W3CDTF">2023-05-22T08:11:04Z</dcterms:created>
  <dcterms:modified xsi:type="dcterms:W3CDTF">2023-05-22T08:27:32Z</dcterms:modified>
</cp:coreProperties>
</file>