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70" r:id="rId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 custT="1"/>
      <dgm:spPr/>
      <dgm:t>
        <a:bodyPr rtlCol="0"/>
        <a:lstStyle/>
        <a:p>
          <a:pPr rtl="0"/>
          <a:r>
            <a:rPr lang="es-ES" sz="1400" b="1" dirty="0"/>
            <a:t>5</a:t>
          </a:r>
        </a:p>
        <a:p>
          <a:pPr rtl="0"/>
          <a:r>
            <a:rPr lang="es-ES" sz="1400" b="1" dirty="0"/>
            <a:t> </a:t>
          </a:r>
          <a:br>
            <a:rPr lang="es-ES" sz="1400" b="1" dirty="0"/>
          </a:br>
          <a:r>
            <a:rPr lang="es-ES" sz="1400" b="1" dirty="0"/>
            <a:t>5000 unidades</a:t>
          </a:r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E28DD265-2231-483E-ADF3-49257AD0B444}">
      <dgm:prSet phldrT="[Text]" custT="1"/>
      <dgm:spPr/>
      <dgm:t>
        <a:bodyPr rtlCol="0"/>
        <a:lstStyle/>
        <a:p>
          <a:pPr rtl="0"/>
          <a:r>
            <a:rPr lang="es-ES" sz="1400" b="1" dirty="0"/>
            <a:t>6</a:t>
          </a:r>
        </a:p>
        <a:p>
          <a:pPr rtl="0"/>
          <a:r>
            <a:rPr lang="es-ES" sz="1400" b="1" dirty="0"/>
            <a:t> </a:t>
          </a:r>
          <a:br>
            <a:rPr lang="es-ES" sz="1400" b="1" dirty="0"/>
          </a:br>
          <a:r>
            <a:rPr lang="es-ES" sz="1400" b="1" dirty="0"/>
            <a:t>600 unidades</a:t>
          </a:r>
        </a:p>
      </dgm:t>
    </dgm:pt>
    <dgm:pt modelId="{68EDD6CB-FFD9-42B5-964F-109FBDBBA307}" type="parTrans" cxnId="{5631B9D0-BF96-493A-AE7E-B767D5AFCEF5}">
      <dgm:prSet/>
      <dgm:spPr/>
      <dgm:t>
        <a:bodyPr/>
        <a:lstStyle/>
        <a:p>
          <a:endParaRPr lang="es-ES"/>
        </a:p>
      </dgm:t>
    </dgm:pt>
    <dgm:pt modelId="{F6ABB503-67AF-4C5D-970C-F06437C8C8D2}" type="sibTrans" cxnId="{5631B9D0-BF96-493A-AE7E-B767D5AFCEF5}">
      <dgm:prSet/>
      <dgm:spPr/>
      <dgm:t>
        <a:bodyPr/>
        <a:lstStyle/>
        <a:p>
          <a:endParaRPr lang="es-ES"/>
        </a:p>
      </dgm:t>
    </dgm:pt>
    <dgm:pt modelId="{6A6F5C7A-5B7A-49AC-8FB8-19433CBB49FA}">
      <dgm:prSet phldrT="[Text]"/>
      <dgm:spPr/>
      <dgm:t>
        <a:bodyPr rtlCol="0"/>
        <a:lstStyle/>
        <a:p>
          <a:pPr rtl="0"/>
          <a:r>
            <a:rPr lang="es-ES" b="1" dirty="0"/>
            <a:t>7</a:t>
          </a:r>
        </a:p>
        <a:p>
          <a:pPr rtl="0"/>
          <a:r>
            <a:rPr lang="es-ES" b="1" dirty="0"/>
            <a:t> </a:t>
          </a:r>
          <a:br>
            <a:rPr lang="es-ES" b="1" dirty="0"/>
          </a:br>
          <a:r>
            <a:rPr lang="es-ES" b="1" dirty="0"/>
            <a:t>70 unidades</a:t>
          </a:r>
        </a:p>
      </dgm:t>
    </dgm:pt>
    <dgm:pt modelId="{3B77B421-8990-4042-8B76-0407ACEB172B}" type="parTrans" cxnId="{C17B0AE5-D330-4308-88B7-5BDC50CC7F8B}">
      <dgm:prSet/>
      <dgm:spPr/>
      <dgm:t>
        <a:bodyPr/>
        <a:lstStyle/>
        <a:p>
          <a:endParaRPr lang="es-ES"/>
        </a:p>
      </dgm:t>
    </dgm:pt>
    <dgm:pt modelId="{5ADAF3D1-CF6D-4A96-8F4F-A4A7332D0853}" type="sibTrans" cxnId="{C17B0AE5-D330-4308-88B7-5BDC50CC7F8B}">
      <dgm:prSet/>
      <dgm:spPr/>
      <dgm:t>
        <a:bodyPr/>
        <a:lstStyle/>
        <a:p>
          <a:endParaRPr lang="es-ES"/>
        </a:p>
      </dgm:t>
    </dgm:pt>
    <dgm:pt modelId="{17F9AFC6-1AFE-4B6B-90A3-59C4888B6181}">
      <dgm:prSet phldrT="[Text]"/>
      <dgm:spPr/>
      <dgm:t>
        <a:bodyPr rtlCol="0"/>
        <a:lstStyle/>
        <a:p>
          <a:pPr rtl="0"/>
          <a:r>
            <a:rPr lang="es-ES" b="1" dirty="0"/>
            <a:t>8</a:t>
          </a:r>
        </a:p>
        <a:p>
          <a:pPr rtl="0"/>
          <a:r>
            <a:rPr lang="es-ES" b="1" dirty="0"/>
            <a:t> </a:t>
          </a:r>
          <a:br>
            <a:rPr lang="es-ES" b="1" dirty="0"/>
          </a:br>
          <a:r>
            <a:rPr lang="es-ES" b="1" dirty="0"/>
            <a:t>8 unidades</a:t>
          </a:r>
        </a:p>
      </dgm:t>
    </dgm:pt>
    <dgm:pt modelId="{1347ABBF-6937-422B-80A8-A148E406265F}" type="parTrans" cxnId="{7AFFB1C9-63F5-44FF-81D1-6AAEBAAC51B9}">
      <dgm:prSet/>
      <dgm:spPr/>
      <dgm:t>
        <a:bodyPr/>
        <a:lstStyle/>
        <a:p>
          <a:endParaRPr lang="es-ES"/>
        </a:p>
      </dgm:t>
    </dgm:pt>
    <dgm:pt modelId="{5275BD09-28DB-4E2F-A9F5-6CCFED98A647}" type="sibTrans" cxnId="{7AFFB1C9-63F5-44FF-81D1-6AAEBAAC51B9}">
      <dgm:prSet/>
      <dgm:spPr/>
      <dgm:t>
        <a:bodyPr/>
        <a:lstStyle/>
        <a:p>
          <a:endParaRPr lang="es-E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7" custLinFactY="-20158" custLinFactNeighborY="-100000"/>
      <dgm:spPr/>
    </dgm:pt>
    <dgm:pt modelId="{80B372F1-8EF3-4532-ACC6-E65E1D63ACA2}" type="pres">
      <dgm:prSet presAssocID="{E4D23657-D1E8-4B22-974B-8DC90813F51B}" presName="ParentText" presStyleLbl="revTx" presStyleIdx="0" presStyleCnt="4" custLinFactY="-39369" custLinFactNeighborX="4572" custLinFactNeighborY="-100000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7" custLinFactY="-200000" custLinFactNeighborX="-11616" custLinFactNeighborY="-22396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3274156A-D40A-4F3B-8841-43DD831C2539}" type="pres">
      <dgm:prSet presAssocID="{E28DD265-2231-483E-ADF3-49257AD0B444}" presName="composite" presStyleCnt="0"/>
      <dgm:spPr/>
    </dgm:pt>
    <dgm:pt modelId="{ECA49D14-562A-4937-A5C0-336C215DBE83}" type="pres">
      <dgm:prSet presAssocID="{E28DD265-2231-483E-ADF3-49257AD0B444}" presName="LShape" presStyleLbl="alignNode1" presStyleIdx="2" presStyleCnt="7" custLinFactNeighborY="-41453"/>
      <dgm:spPr/>
    </dgm:pt>
    <dgm:pt modelId="{A5EF6CD6-6AD3-46D0-BC25-E13A3C83BAB6}" type="pres">
      <dgm:prSet presAssocID="{E28DD265-2231-483E-ADF3-49257AD0B444}" presName="ParentText" presStyleLbl="revTx" presStyleIdx="1" presStyleCnt="4" custLinFactNeighborX="6764" custLinFactNeighborY="-77546">
        <dgm:presLayoutVars>
          <dgm:chMax val="0"/>
          <dgm:chPref val="0"/>
          <dgm:bulletEnabled val="1"/>
        </dgm:presLayoutVars>
      </dgm:prSet>
      <dgm:spPr/>
    </dgm:pt>
    <dgm:pt modelId="{08E6E3E2-4A91-462F-835B-ADB9FF58A288}" type="pres">
      <dgm:prSet presAssocID="{E28DD265-2231-483E-ADF3-49257AD0B444}" presName="Triangle" presStyleLbl="alignNode1" presStyleIdx="3" presStyleCnt="7" custLinFactY="-21968" custLinFactNeighborY="-100000"/>
      <dgm:spPr/>
    </dgm:pt>
    <dgm:pt modelId="{A218DD64-E1AA-448E-A5B2-E23470B311B1}" type="pres">
      <dgm:prSet presAssocID="{F6ABB503-67AF-4C5D-970C-F06437C8C8D2}" presName="sibTrans" presStyleCnt="0"/>
      <dgm:spPr/>
    </dgm:pt>
    <dgm:pt modelId="{9E5E56D7-3C0B-4A35-A9DC-C463BD262072}" type="pres">
      <dgm:prSet presAssocID="{F6ABB503-67AF-4C5D-970C-F06437C8C8D2}" presName="space" presStyleCnt="0"/>
      <dgm:spPr/>
    </dgm:pt>
    <dgm:pt modelId="{E5DD7183-8C4A-4BC6-8724-868C76B7DCDA}" type="pres">
      <dgm:prSet presAssocID="{6A6F5C7A-5B7A-49AC-8FB8-19433CBB49FA}" presName="composite" presStyleCnt="0"/>
      <dgm:spPr/>
    </dgm:pt>
    <dgm:pt modelId="{DA7B81E0-F96F-44A2-8B2D-253334F34934}" type="pres">
      <dgm:prSet presAssocID="{6A6F5C7A-5B7A-49AC-8FB8-19433CBB49FA}" presName="LShape" presStyleLbl="alignNode1" presStyleIdx="4" presStyleCnt="7" custLinFactNeighborY="36212"/>
      <dgm:spPr/>
    </dgm:pt>
    <dgm:pt modelId="{C6093337-DBD7-4183-9302-6E55E5221B6A}" type="pres">
      <dgm:prSet presAssocID="{6A6F5C7A-5B7A-49AC-8FB8-19433CBB49FA}" presName="ParentText" presStyleLbl="revTx" presStyleIdx="2" presStyleCnt="4" custLinFactNeighborX="6764" custLinFactNeighborY="-18796">
        <dgm:presLayoutVars>
          <dgm:chMax val="0"/>
          <dgm:chPref val="0"/>
          <dgm:bulletEnabled val="1"/>
        </dgm:presLayoutVars>
      </dgm:prSet>
      <dgm:spPr/>
    </dgm:pt>
    <dgm:pt modelId="{B850D425-F6A3-47C8-B10B-54F9D94D5D74}" type="pres">
      <dgm:prSet presAssocID="{6A6F5C7A-5B7A-49AC-8FB8-19433CBB49FA}" presName="Triangle" presStyleLbl="alignNode1" presStyleIdx="5" presStyleCnt="7" custLinFactY="27776" custLinFactNeighborY="100000"/>
      <dgm:spPr/>
    </dgm:pt>
    <dgm:pt modelId="{70D8DB1B-5DCC-43C3-98B7-446A2CB83E3F}" type="pres">
      <dgm:prSet presAssocID="{5ADAF3D1-CF6D-4A96-8F4F-A4A7332D0853}" presName="sibTrans" presStyleCnt="0"/>
      <dgm:spPr/>
    </dgm:pt>
    <dgm:pt modelId="{8BA70E3F-17D9-408D-9F7B-01236979FC1D}" type="pres">
      <dgm:prSet presAssocID="{5ADAF3D1-CF6D-4A96-8F4F-A4A7332D0853}" presName="space" presStyleCnt="0"/>
      <dgm:spPr/>
    </dgm:pt>
    <dgm:pt modelId="{527930D2-754B-4522-843C-8AE480E1D0FD}" type="pres">
      <dgm:prSet presAssocID="{17F9AFC6-1AFE-4B6B-90A3-59C4888B6181}" presName="composite" presStyleCnt="0"/>
      <dgm:spPr/>
    </dgm:pt>
    <dgm:pt modelId="{1BA740CA-F1FE-4AB6-838B-BB382AF2FEBC}" type="pres">
      <dgm:prSet presAssocID="{17F9AFC6-1AFE-4B6B-90A3-59C4888B6181}" presName="LShape" presStyleLbl="alignNode1" presStyleIdx="6" presStyleCnt="7" custLinFactY="8648" custLinFactNeighborX="2476" custLinFactNeighborY="100000"/>
      <dgm:spPr/>
    </dgm:pt>
    <dgm:pt modelId="{7828A72F-54D5-420B-8A2C-6C2C42A01BF1}" type="pres">
      <dgm:prSet presAssocID="{17F9AFC6-1AFE-4B6B-90A3-59C4888B6181}" presName="ParentText" presStyleLbl="revTx" presStyleIdx="3" presStyleCnt="4" custLinFactNeighborX="6496" custLinFactNeighborY="41811">
        <dgm:presLayoutVars>
          <dgm:chMax val="0"/>
          <dgm:chPref val="0"/>
          <dgm:bulletEnabled val="1"/>
        </dgm:presLayoutVars>
      </dgm:prSet>
      <dgm:spPr/>
    </dgm:pt>
  </dgm:ptLst>
  <dgm:cxnLst>
    <dgm:cxn modelId="{0029672F-9564-481A-B3DB-EF463FF2EC71}" type="presOf" srcId="{6A6F5C7A-5B7A-49AC-8FB8-19433CBB49FA}" destId="{C6093337-DBD7-4183-9302-6E55E5221B6A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FE3D2F80-4DDB-4EAA-89E2-ADF54307D3A7}" type="presOf" srcId="{17F9AFC6-1AFE-4B6B-90A3-59C4888B6181}" destId="{7828A72F-54D5-420B-8A2C-6C2C42A01BF1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C10774A1-44EF-4EE3-8AB2-ED129F4A8CB6}" type="presOf" srcId="{E28DD265-2231-483E-ADF3-49257AD0B444}" destId="{A5EF6CD6-6AD3-46D0-BC25-E13A3C83BAB6}" srcOrd="0" destOrd="0" presId="urn:microsoft.com/office/officeart/2009/3/layout/StepUpProcess"/>
    <dgm:cxn modelId="{7AFFB1C9-63F5-44FF-81D1-6AAEBAAC51B9}" srcId="{41DDEAAE-DE55-45A3-A4F7-3874E0140D37}" destId="{17F9AFC6-1AFE-4B6B-90A3-59C4888B6181}" srcOrd="3" destOrd="0" parTransId="{1347ABBF-6937-422B-80A8-A148E406265F}" sibTransId="{5275BD09-28DB-4E2F-A9F5-6CCFED98A647}"/>
    <dgm:cxn modelId="{5631B9D0-BF96-493A-AE7E-B767D5AFCEF5}" srcId="{41DDEAAE-DE55-45A3-A4F7-3874E0140D37}" destId="{E28DD265-2231-483E-ADF3-49257AD0B444}" srcOrd="1" destOrd="0" parTransId="{68EDD6CB-FFD9-42B5-964F-109FBDBBA307}" sibTransId="{F6ABB503-67AF-4C5D-970C-F06437C8C8D2}"/>
    <dgm:cxn modelId="{C17B0AE5-D330-4308-88B7-5BDC50CC7F8B}" srcId="{41DDEAAE-DE55-45A3-A4F7-3874E0140D37}" destId="{6A6F5C7A-5B7A-49AC-8FB8-19433CBB49FA}" srcOrd="2" destOrd="0" parTransId="{3B77B421-8990-4042-8B76-0407ACEB172B}" sibTransId="{5ADAF3D1-CF6D-4A96-8F4F-A4A7332D0853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F3070D94-205C-4F89-AED2-D4161DC023FE}" type="presParOf" srcId="{EB3CB291-E23A-4667-A32E-A640A76557A1}" destId="{3274156A-D40A-4F3B-8841-43DD831C2539}" srcOrd="2" destOrd="0" presId="urn:microsoft.com/office/officeart/2009/3/layout/StepUpProcess"/>
    <dgm:cxn modelId="{41B3272E-B062-4268-9112-ABB0032EAD78}" type="presParOf" srcId="{3274156A-D40A-4F3B-8841-43DD831C2539}" destId="{ECA49D14-562A-4937-A5C0-336C215DBE83}" srcOrd="0" destOrd="0" presId="urn:microsoft.com/office/officeart/2009/3/layout/StepUpProcess"/>
    <dgm:cxn modelId="{A6608EF8-923C-42FB-935A-D7CFD17599BF}" type="presParOf" srcId="{3274156A-D40A-4F3B-8841-43DD831C2539}" destId="{A5EF6CD6-6AD3-46D0-BC25-E13A3C83BAB6}" srcOrd="1" destOrd="0" presId="urn:microsoft.com/office/officeart/2009/3/layout/StepUpProcess"/>
    <dgm:cxn modelId="{9F85F192-61C6-42B5-9E15-AF4ED71FD222}" type="presParOf" srcId="{3274156A-D40A-4F3B-8841-43DD831C2539}" destId="{08E6E3E2-4A91-462F-835B-ADB9FF58A288}" srcOrd="2" destOrd="0" presId="urn:microsoft.com/office/officeart/2009/3/layout/StepUpProcess"/>
    <dgm:cxn modelId="{75F2AA74-A83C-4CDB-9322-6469059E49AD}" type="presParOf" srcId="{EB3CB291-E23A-4667-A32E-A640A76557A1}" destId="{A218DD64-E1AA-448E-A5B2-E23470B311B1}" srcOrd="3" destOrd="0" presId="urn:microsoft.com/office/officeart/2009/3/layout/StepUpProcess"/>
    <dgm:cxn modelId="{563D1B47-A38F-4F02-AF26-1455CC1C676F}" type="presParOf" srcId="{A218DD64-E1AA-448E-A5B2-E23470B311B1}" destId="{9E5E56D7-3C0B-4A35-A9DC-C463BD262072}" srcOrd="0" destOrd="0" presId="urn:microsoft.com/office/officeart/2009/3/layout/StepUpProcess"/>
    <dgm:cxn modelId="{81E1EAEA-C4AF-4309-9655-B27CE59610C3}" type="presParOf" srcId="{EB3CB291-E23A-4667-A32E-A640A76557A1}" destId="{E5DD7183-8C4A-4BC6-8724-868C76B7DCDA}" srcOrd="4" destOrd="0" presId="urn:microsoft.com/office/officeart/2009/3/layout/StepUpProcess"/>
    <dgm:cxn modelId="{0910A6D4-56BA-4469-BD25-F0B0EF351333}" type="presParOf" srcId="{E5DD7183-8C4A-4BC6-8724-868C76B7DCDA}" destId="{DA7B81E0-F96F-44A2-8B2D-253334F34934}" srcOrd="0" destOrd="0" presId="urn:microsoft.com/office/officeart/2009/3/layout/StepUpProcess"/>
    <dgm:cxn modelId="{F9D78785-65FA-48DA-B0E3-39F07AEEED41}" type="presParOf" srcId="{E5DD7183-8C4A-4BC6-8724-868C76B7DCDA}" destId="{C6093337-DBD7-4183-9302-6E55E5221B6A}" srcOrd="1" destOrd="0" presId="urn:microsoft.com/office/officeart/2009/3/layout/StepUpProcess"/>
    <dgm:cxn modelId="{B191F561-BD3C-4C81-A408-E6DC0B512D57}" type="presParOf" srcId="{E5DD7183-8C4A-4BC6-8724-868C76B7DCDA}" destId="{B850D425-F6A3-47C8-B10B-54F9D94D5D74}" srcOrd="2" destOrd="0" presId="urn:microsoft.com/office/officeart/2009/3/layout/StepUpProcess"/>
    <dgm:cxn modelId="{94F7B20E-D652-4C6A-A2E3-2CDDE36B5174}" type="presParOf" srcId="{EB3CB291-E23A-4667-A32E-A640A76557A1}" destId="{70D8DB1B-5DCC-43C3-98B7-446A2CB83E3F}" srcOrd="5" destOrd="0" presId="urn:microsoft.com/office/officeart/2009/3/layout/StepUpProcess"/>
    <dgm:cxn modelId="{49DC65DD-0969-4D72-92C3-43BB6D182DEB}" type="presParOf" srcId="{70D8DB1B-5DCC-43C3-98B7-446A2CB83E3F}" destId="{8BA70E3F-17D9-408D-9F7B-01236979FC1D}" srcOrd="0" destOrd="0" presId="urn:microsoft.com/office/officeart/2009/3/layout/StepUpProcess"/>
    <dgm:cxn modelId="{F604DCA2-22C5-4947-8406-91870FCD45DD}" type="presParOf" srcId="{EB3CB291-E23A-4667-A32E-A640A76557A1}" destId="{527930D2-754B-4522-843C-8AE480E1D0FD}" srcOrd="6" destOrd="0" presId="urn:microsoft.com/office/officeart/2009/3/layout/StepUpProcess"/>
    <dgm:cxn modelId="{201CC898-5500-4AC9-B96B-DF3FC122BA83}" type="presParOf" srcId="{527930D2-754B-4522-843C-8AE480E1D0FD}" destId="{1BA740CA-F1FE-4AB6-838B-BB382AF2FEBC}" srcOrd="0" destOrd="0" presId="urn:microsoft.com/office/officeart/2009/3/layout/StepUpProcess"/>
    <dgm:cxn modelId="{6F6467E2-AA8F-4851-8620-C31DF5F6835E}" type="presParOf" srcId="{527930D2-754B-4522-843C-8AE480E1D0FD}" destId="{7828A72F-54D5-420B-8A2C-6C2C42A01BF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259542" y="206936"/>
          <a:ext cx="771481" cy="128372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83750" y="101650"/>
          <a:ext cx="1158957" cy="101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5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 </a:t>
          </a:r>
          <a:br>
            <a:rPr lang="es-ES" sz="1400" b="1" kern="1200" dirty="0"/>
          </a:br>
          <a:r>
            <a:rPr lang="es-ES" sz="1400" b="1" kern="1200" dirty="0"/>
            <a:t>5000 unidades</a:t>
          </a:r>
        </a:p>
      </dsp:txBody>
      <dsp:txXfrm>
        <a:off x="183750" y="101650"/>
        <a:ext cx="1158957" cy="1015893"/>
      </dsp:txXfrm>
    </dsp:sp>
    <dsp:sp modelId="{B746139E-4627-4CCC-9299-5653D77ED24D}">
      <dsp:nvSpPr>
        <dsp:cNvPr id="0" name=""/>
        <dsp:cNvSpPr/>
      </dsp:nvSpPr>
      <dsp:spPr>
        <a:xfrm>
          <a:off x="1045647" y="112326"/>
          <a:ext cx="218671" cy="21867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49D14-562A-4937-A5C0-336C215DBE83}">
      <dsp:nvSpPr>
        <dsp:cNvPr id="0" name=""/>
        <dsp:cNvSpPr/>
      </dsp:nvSpPr>
      <dsp:spPr>
        <a:xfrm rot="5400000">
          <a:off x="1678331" y="463050"/>
          <a:ext cx="771481" cy="128372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F6CD6-6AD3-46D0-BC25-E13A3C83BAB6}">
      <dsp:nvSpPr>
        <dsp:cNvPr id="0" name=""/>
        <dsp:cNvSpPr/>
      </dsp:nvSpPr>
      <dsp:spPr>
        <a:xfrm>
          <a:off x="1627944" y="378625"/>
          <a:ext cx="1158957" cy="101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6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 </a:t>
          </a:r>
          <a:br>
            <a:rPr lang="es-ES" sz="1400" b="1" kern="1200" dirty="0"/>
          </a:br>
          <a:r>
            <a:rPr lang="es-ES" sz="1400" b="1" kern="1200" dirty="0"/>
            <a:t>600 unidades</a:t>
          </a:r>
        </a:p>
      </dsp:txBody>
      <dsp:txXfrm>
        <a:off x="1627944" y="378625"/>
        <a:ext cx="1158957" cy="1015893"/>
      </dsp:txXfrm>
    </dsp:sp>
    <dsp:sp modelId="{08E6E3E2-4A91-462F-835B-ADB9FF58A288}">
      <dsp:nvSpPr>
        <dsp:cNvPr id="0" name=""/>
        <dsp:cNvSpPr/>
      </dsp:nvSpPr>
      <dsp:spPr>
        <a:xfrm>
          <a:off x="2489838" y="421634"/>
          <a:ext cx="218671" cy="218671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B81E0-F96F-44A2-8B2D-253334F34934}">
      <dsp:nvSpPr>
        <dsp:cNvPr id="0" name=""/>
        <dsp:cNvSpPr/>
      </dsp:nvSpPr>
      <dsp:spPr>
        <a:xfrm rot="5400000">
          <a:off x="3097121" y="711140"/>
          <a:ext cx="771481" cy="1283728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93337-DBD7-4183-9302-6E55E5221B6A}">
      <dsp:nvSpPr>
        <dsp:cNvPr id="0" name=""/>
        <dsp:cNvSpPr/>
      </dsp:nvSpPr>
      <dsp:spPr>
        <a:xfrm>
          <a:off x="3046734" y="624382"/>
          <a:ext cx="1158957" cy="101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7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 </a:t>
          </a:r>
          <a:br>
            <a:rPr lang="es-ES" sz="1400" b="1" kern="1200" dirty="0"/>
          </a:br>
          <a:r>
            <a:rPr lang="es-ES" sz="1400" b="1" kern="1200" dirty="0"/>
            <a:t>70 unidades</a:t>
          </a:r>
        </a:p>
      </dsp:txBody>
      <dsp:txXfrm>
        <a:off x="3046734" y="624382"/>
        <a:ext cx="1158957" cy="1015893"/>
      </dsp:txXfrm>
    </dsp:sp>
    <dsp:sp modelId="{B850D425-F6A3-47C8-B10B-54F9D94D5D74}">
      <dsp:nvSpPr>
        <dsp:cNvPr id="0" name=""/>
        <dsp:cNvSpPr/>
      </dsp:nvSpPr>
      <dsp:spPr>
        <a:xfrm>
          <a:off x="3908628" y="616671"/>
          <a:ext cx="218671" cy="218671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740CA-F1FE-4AB6-838B-BB382AF2FEBC}">
      <dsp:nvSpPr>
        <dsp:cNvPr id="0" name=""/>
        <dsp:cNvSpPr/>
      </dsp:nvSpPr>
      <dsp:spPr>
        <a:xfrm rot="5400000">
          <a:off x="4547696" y="918890"/>
          <a:ext cx="771481" cy="128372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8A72F-54D5-420B-8A2C-6C2C42A01BF1}">
      <dsp:nvSpPr>
        <dsp:cNvPr id="0" name=""/>
        <dsp:cNvSpPr/>
      </dsp:nvSpPr>
      <dsp:spPr>
        <a:xfrm>
          <a:off x="4390550" y="889004"/>
          <a:ext cx="1158957" cy="101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8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 </a:t>
          </a:r>
          <a:br>
            <a:rPr lang="es-ES" sz="1400" b="1" kern="1200" dirty="0"/>
          </a:br>
          <a:r>
            <a:rPr lang="es-ES" sz="1400" b="1" kern="1200" dirty="0"/>
            <a:t>8 unidades</a:t>
          </a:r>
        </a:p>
      </dsp:txBody>
      <dsp:txXfrm>
        <a:off x="4390550" y="889004"/>
        <a:ext cx="1158957" cy="101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74B7448-7A1A-4152-8C43-2B8EA0ACE980}" type="datetime1">
              <a:rPr lang="es-ES" smtClean="0"/>
              <a:t>13/02/2018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A84DBA3-0E8D-4848-B1FC-9E9CB5A609E4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35E2820-AFE1-45FA-949E-17BDB534E1D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031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2F3A23-5D3B-4EEB-8401-67C1E1C4E4FD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9052A6-8551-477B-8111-1FB3EA9618C2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BECAFB-4914-413C-8EDD-C4819D72CDD6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74BC01-8283-4412-A750-9470ADB35F66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F2D004-E54C-407F-AA91-4A221359DF90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BBCA44-E97A-4819-ABB4-139F749845ED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F8CC6E-A133-489E-9766-03A4B67A1467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E08610-5182-441B-90C7-6A4A9A84C431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61E41A-78BD-485B-9134-D3B10F21247A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40D475-64E7-4F7A-9EEE-3B47B54E1071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redondeado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F2E6CD-E62C-485A-AEE5-F467C10A2B50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fld id="{47B18C25-07DC-4FD2-9915-FADBCF041A6E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</a:defRPr>
            </a:lvl1pPr>
          </a:lstStyle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799"/>
            <a:ext cx="8701639" cy="3008243"/>
          </a:xfrm>
        </p:spPr>
        <p:txBody>
          <a:bodyPr rtlCol="0">
            <a:normAutofit/>
          </a:bodyPr>
          <a:lstStyle/>
          <a:p>
            <a:pPr rtl="0"/>
            <a:r>
              <a:rPr lang="es-ES" sz="7200" b="1" dirty="0"/>
              <a:t>Cifras Numéricas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1D2CA4A4-B9B6-43A2-9028-E6258C3C70C0}"/>
              </a:ext>
            </a:extLst>
          </p:cNvPr>
          <p:cNvSpPr/>
          <p:nvPr/>
        </p:nvSpPr>
        <p:spPr>
          <a:xfrm>
            <a:off x="844062" y="787791"/>
            <a:ext cx="4149969" cy="1730326"/>
          </a:xfrm>
          <a:prstGeom prst="wedgeRectCallout">
            <a:avLst>
              <a:gd name="adj1" fmla="val -46567"/>
              <a:gd name="adj2" fmla="val 156968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tx1"/>
                  </a:solidFill>
                </a:ln>
                <a:noFill/>
              </a:rPr>
              <a:t>Podemos escribir todas las cantidades gracias a que cada cifra adopta un valor según la posición que ocupe.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F3E882C9-5C9E-47FA-BFC0-46197751177E}"/>
              </a:ext>
            </a:extLst>
          </p:cNvPr>
          <p:cNvSpPr/>
          <p:nvPr/>
        </p:nvSpPr>
        <p:spPr>
          <a:xfrm>
            <a:off x="2616592" y="2943308"/>
            <a:ext cx="3657600" cy="1589649"/>
          </a:xfrm>
          <a:prstGeom prst="wedgeRoundRectCallout">
            <a:avLst>
              <a:gd name="adj1" fmla="val -59137"/>
              <a:gd name="adj2" fmla="val 82328"/>
              <a:gd name="adj3" fmla="val 16667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tx1"/>
                  </a:solidFill>
                </a:ln>
                <a:noFill/>
              </a:rPr>
              <a:t>En estas cantidades puedes ver como el 1 tiene un valor diferente en función de la posición en la que se encuentra.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5C9F428-8792-4711-A272-D17902145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78" t="26450" r="56221" b="35295"/>
          <a:stretch/>
        </p:blipFill>
        <p:spPr>
          <a:xfrm>
            <a:off x="7197971" y="911599"/>
            <a:ext cx="3988944" cy="321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1D2CA4A4-B9B6-43A2-9028-E6258C3C70C0}"/>
              </a:ext>
            </a:extLst>
          </p:cNvPr>
          <p:cNvSpPr/>
          <p:nvPr/>
        </p:nvSpPr>
        <p:spPr>
          <a:xfrm>
            <a:off x="844062" y="647700"/>
            <a:ext cx="4149969" cy="1870417"/>
          </a:xfrm>
          <a:prstGeom prst="wedgeRectCallout">
            <a:avLst>
              <a:gd name="adj1" fmla="val -46567"/>
              <a:gd name="adj2" fmla="val 156968"/>
            </a:avLst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ln>
                  <a:solidFill>
                    <a:schemeClr val="tx1"/>
                  </a:solidFill>
                </a:ln>
                <a:noFill/>
              </a:rPr>
              <a:t>En un número, cada cifra tiene un valor diferente, según su posición.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F3E882C9-5C9E-47FA-BFC0-46197751177E}"/>
              </a:ext>
            </a:extLst>
          </p:cNvPr>
          <p:cNvSpPr/>
          <p:nvPr/>
        </p:nvSpPr>
        <p:spPr>
          <a:xfrm>
            <a:off x="2438400" y="2892508"/>
            <a:ext cx="3657600" cy="1589649"/>
          </a:xfrm>
          <a:prstGeom prst="wedgeRoundRectCallout">
            <a:avLst>
              <a:gd name="adj1" fmla="val -59137"/>
              <a:gd name="adj2" fmla="val 82328"/>
              <a:gd name="adj3" fmla="val 16667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tx1"/>
                  </a:solidFill>
                </a:ln>
                <a:noFill/>
              </a:rPr>
              <a:t>El valor de una cifra en un número depende del lugar que ocupa en la escritura de un número.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B567DD-8A61-42F9-B832-778ACA9246E6}"/>
              </a:ext>
            </a:extLst>
          </p:cNvPr>
          <p:cNvSpPr/>
          <p:nvPr/>
        </p:nvSpPr>
        <p:spPr>
          <a:xfrm>
            <a:off x="6616700" y="3840490"/>
            <a:ext cx="50419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5000 + 600 + 70 + 8 = 5678</a:t>
            </a:r>
          </a:p>
        </p:txBody>
      </p:sp>
      <p:graphicFrame>
        <p:nvGraphicFramePr>
          <p:cNvPr id="6" name="Marcador de posición de contenido 14" descr="Diagrama de procesos de nivel superior en el que se muestran 5 pasos en orden ascendente" title="SmartArt">
            <a:extLst>
              <a:ext uri="{FF2B5EF4-FFF2-40B4-BE49-F238E27FC236}">
                <a16:creationId xmlns:a16="http://schemas.microsoft.com/office/drawing/2014/main" id="{0E438FE8-8C6C-4466-97A1-F76B0E7A2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460737"/>
              </p:ext>
            </p:extLst>
          </p:nvPr>
        </p:nvGraphicFramePr>
        <p:xfrm>
          <a:off x="6464300" y="1231900"/>
          <a:ext cx="5549508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159758"/>
      </p:ext>
    </p:extLst>
  </p:cSld>
  <p:clrMapOvr>
    <a:masterClrMapping/>
  </p:clrMapOvr>
</p:sld>
</file>

<file path=ppt/theme/theme1.xml><?xml version="1.0" encoding="utf-8"?>
<a:theme xmlns:a="http://schemas.openxmlformats.org/drawingml/2006/main" name="Niños jugando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73_TF03461883_TF03461883.potx" id="{7E51FD36-221A-40E9-B563-1B1438601F37}" vid="{C48C6374-1D00-407F-A436-D7B12AD3050E}"/>
    </a:ext>
  </a:extLst>
</a:theme>
</file>

<file path=ppt/theme/theme2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de presentación para el ámbito educativo de unos niños jugando (ilustración animada, pantalla panorámica)</Template>
  <TotalTime>58</TotalTime>
  <Words>99</Words>
  <Application>Microsoft Office PowerPoint</Application>
  <PresentationFormat>Panorámica</PresentationFormat>
  <Paragraphs>17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Euphemia</vt:lpstr>
      <vt:lpstr>Wingdings</vt:lpstr>
      <vt:lpstr>Niños jugando 16x9</vt:lpstr>
      <vt:lpstr>Cifras Numéricas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Números Naturales</dc:title>
  <dc:creator>SonyVaio</dc:creator>
  <cp:lastModifiedBy>SonyVaio</cp:lastModifiedBy>
  <cp:revision>6</cp:revision>
  <dcterms:created xsi:type="dcterms:W3CDTF">2018-02-14T03:33:21Z</dcterms:created>
  <dcterms:modified xsi:type="dcterms:W3CDTF">2018-02-14T04:32:51Z</dcterms:modified>
</cp:coreProperties>
</file>