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946AB-D78C-4303-B93B-6C2796C82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7FCDAE-AD23-4A13-9774-A67E6479C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9047A0-0555-4B2D-AD87-439947D1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B8DC-367B-4C73-884A-FF6601A4C23E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AEE3C7-66F3-4147-A710-C0C9FE3F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B84B53-C6E4-4620-AF09-18506236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3BE9-B2B2-4C16-937D-3C86D444BA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60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24364-D0BA-48AD-911E-7F8E65E1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E331B6-C22C-46DC-8BA1-0F66DD854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EC2138-00B2-4320-8EC2-8B83A0E9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B8DC-367B-4C73-884A-FF6601A4C23E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E7D5EF-C416-4B5F-8794-2F2F013D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CEDFB8-DD5E-40F0-8648-8EAFE795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3BE9-B2B2-4C16-937D-3C86D444BA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124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1EA6DC-1478-4578-8B93-2BED047B4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027F36-2252-40B4-B00F-8FCD10C93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A31CF7-2E52-4EDD-80F4-33E79F08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B8DC-367B-4C73-884A-FF6601A4C23E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EA28-F3C8-404F-A6CA-CFF4A74D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531755-D061-4D27-9BB0-501AF9E4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3BE9-B2B2-4C16-937D-3C86D444BA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385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1FDDD-3D44-45DE-B6D1-A5B9AB83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4E9DC3-5033-498E-ACF0-C0640A0E1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0C0323-639F-4CCE-9A32-DD93A758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B8DC-367B-4C73-884A-FF6601A4C23E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6BF08-5379-4D27-8F87-1A7C0436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B4735-4BDF-4102-9C1B-7838C6C7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3BE9-B2B2-4C16-937D-3C86D444BA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160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F9678-4E2A-4077-A9E4-EDD38999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C9B011-0298-4B8E-B756-A7DB02346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C993CE-CCB6-437B-823D-B0FDEDDA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B8DC-367B-4C73-884A-FF6601A4C23E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628939-E466-491F-8437-B8B9E391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00A1C1-9595-4173-99C5-FE693BA2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3BE9-B2B2-4C16-937D-3C86D444BA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932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6A90A-35D6-4053-8D58-74DB6BB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1BA405-523F-4A2D-A9FD-431E20F92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CDAF40-4BF5-4FAC-8555-11F3738DB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C4B06F-17DC-42B8-874C-3CF80089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B8DC-367B-4C73-884A-FF6601A4C23E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77A68A-F907-4770-AE62-937A366E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A2E2F7-1DFF-4D82-8610-1D26037F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3BE9-B2B2-4C16-937D-3C86D444BA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481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89BD7-3FBB-4BC5-930F-715640A37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C88121-FE39-4331-A9D7-D350CD50D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552A5A-A175-4C24-B86F-951703AD9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63A432-7102-4C3F-9C8E-551B29315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459385-DEC0-439F-BA05-8B9B0A569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029621-FD99-4C90-A954-9A97C2DF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B8DC-367B-4C73-884A-FF6601A4C23E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2A2E07-5AA6-4576-A51A-AA7759FC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BD8094-0ACD-4193-BF9C-E273F374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3BE9-B2B2-4C16-937D-3C86D444BA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72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15B54-CC17-4D8C-BC92-FC7552A8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0E7193-DD24-4395-8261-732C2D73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B8DC-367B-4C73-884A-FF6601A4C23E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EE011B-6F2A-44B2-8AD6-3AB62D28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1213CA-E1F0-4AB5-B1D8-7FF6F7BD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3BE9-B2B2-4C16-937D-3C86D444BA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70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26E409-7E50-4280-AA4C-C41DB397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B8DC-367B-4C73-884A-FF6601A4C23E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7B4196-85DD-4404-B67A-9E2A2295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C1B075-3C3B-4B7B-A6AB-1EA1829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3BE9-B2B2-4C16-937D-3C86D444BA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367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195A4-9A98-4C4B-AE57-3B1E7875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4B7E1F-9885-41E9-9B6A-23E8DA5F8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355F9C-BD60-4AD9-8DED-8C7A44DE4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4E6155-AB67-48F9-B688-84ED4ED6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B8DC-367B-4C73-884A-FF6601A4C23E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189733-B48F-4CFF-81E0-46EC69C2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D0E724-DDE1-4629-AB89-392ED942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3BE9-B2B2-4C16-937D-3C86D444BA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62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4CDC2-C335-444E-9CA4-F8E0E92E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EBB24C-373C-4EE2-AFC9-F9707B630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7CE73A-073E-4A9F-8DFC-01A614C63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06CC87-1E20-48AE-9CE1-5A5E5DD0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7B8DC-367B-4C73-884A-FF6601A4C23E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076947-97A9-4F1B-912E-EF88B62B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8DCD9D-80C9-4307-802D-67E8ABE2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3BE9-B2B2-4C16-937D-3C86D444BA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773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76F7F4-92CF-4E1B-AB42-E852EEDA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1B4679-7A85-4F00-B4B9-F816B220E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6ADF2D-BE17-4C34-AB1A-34DAE3026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7B8DC-367B-4C73-884A-FF6601A4C23E}" type="datetimeFigureOut">
              <a:rPr lang="es-CO" smtClean="0"/>
              <a:t>31/07/2021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1258D5-CFCA-4C2D-AC5A-746034258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50C38E-856F-4334-8DA6-A90701530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C3BE9-B2B2-4C16-937D-3C86D444BA1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876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3A11B-CA66-43B1-B038-55F5ECB02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Prueba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479D38-02F5-4EAB-BB4D-A13D0D969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8925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Prueba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</dc:title>
  <dc:creator>Manuel Salas Rivas</dc:creator>
  <cp:lastModifiedBy>Manuel Salas Rivas</cp:lastModifiedBy>
  <cp:revision>1</cp:revision>
  <dcterms:created xsi:type="dcterms:W3CDTF">2021-07-31T20:17:07Z</dcterms:created>
  <dcterms:modified xsi:type="dcterms:W3CDTF">2021-07-31T20:17:14Z</dcterms:modified>
</cp:coreProperties>
</file>