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4" r:id="rId3"/>
    <p:sldId id="263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2" r:id="rId12"/>
    <p:sldId id="273" r:id="rId13"/>
    <p:sldId id="276" r:id="rId14"/>
    <p:sldId id="269" r:id="rId15"/>
    <p:sldId id="275" r:id="rId16"/>
    <p:sldId id="274" r:id="rId17"/>
    <p:sldId id="270" r:id="rId18"/>
    <p:sldId id="271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671C4-0AC0-45B1-BEC5-8F52D501B024}" v="158" dt="2019-04-08T02:10:48.669"/>
    <p1510:client id="{DD84B379-59FE-4DC7-93EA-84368BB62C09}" v="4" dt="2019-04-08T02:47:53.630"/>
    <p1510:client id="{AB41CC8E-9615-4F43-A7EB-784A01273DBF}" v="34" dt="2019-04-08T03:20:47.599"/>
    <p1510:client id="{EA92B766-0DBD-447A-8785-EADD7549FDBC}" v="4" dt="2019-04-08T16:57:39.769"/>
    <p1510:client id="{F9135E33-DFA2-40B5-BBD7-8A050A90CB9F}" v="29" dt="2019-04-08T17:21:24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FF6A9-7024-4C0C-854C-6894482A8B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55CFAB-C007-4230-807B-926DCCF49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‘E-Guard’ Allows parents to check web activity, keystrokes, chat, email, Instant Messenger, and Launched Application.</a:t>
          </a:r>
        </a:p>
      </dgm:t>
    </dgm:pt>
    <dgm:pt modelId="{62D65B9D-F6DC-463A-9D4B-9BF61D9F2757}" type="parTrans" cxnId="{364D379B-EA7B-44B7-A1D0-3BD59EF97C7A}">
      <dgm:prSet/>
      <dgm:spPr/>
      <dgm:t>
        <a:bodyPr/>
        <a:lstStyle/>
        <a:p>
          <a:endParaRPr lang="en-US"/>
        </a:p>
      </dgm:t>
    </dgm:pt>
    <dgm:pt modelId="{62362C0A-A953-4D4F-9392-AAA26F8053AE}" type="sibTrans" cxnId="{364D379B-EA7B-44B7-A1D0-3BD59EF97C7A}">
      <dgm:prSet/>
      <dgm:spPr/>
      <dgm:t>
        <a:bodyPr/>
        <a:lstStyle/>
        <a:p>
          <a:endParaRPr lang="en-US"/>
        </a:p>
      </dgm:t>
    </dgm:pt>
    <dgm:pt modelId="{68AF2C93-F6B5-43D6-B359-B590058745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‘E-Guard’ software is standalone that can be run using Microsoft Windows, Linux, or Mac X, iOS Operating Systems.</a:t>
          </a:r>
        </a:p>
      </dgm:t>
    </dgm:pt>
    <dgm:pt modelId="{18053B1F-CFD8-4BB9-9803-016971A06D7E}" type="parTrans" cxnId="{3C8277F9-C277-4FAE-8BB4-F37028DFE9C9}">
      <dgm:prSet/>
      <dgm:spPr/>
      <dgm:t>
        <a:bodyPr/>
        <a:lstStyle/>
        <a:p>
          <a:endParaRPr lang="en-US"/>
        </a:p>
      </dgm:t>
    </dgm:pt>
    <dgm:pt modelId="{103A863B-80A9-4218-87EF-CAB1999A54A4}" type="sibTrans" cxnId="{3C8277F9-C277-4FAE-8BB4-F37028DFE9C9}">
      <dgm:prSet/>
      <dgm:spPr/>
      <dgm:t>
        <a:bodyPr/>
        <a:lstStyle/>
        <a:p>
          <a:endParaRPr lang="en-US"/>
        </a:p>
      </dgm:t>
    </dgm:pt>
    <dgm:pt modelId="{A1E1F6EA-30FC-4767-985C-FA402B1B344A}" type="pres">
      <dgm:prSet presAssocID="{370FF6A9-7024-4C0C-854C-6894482A8B17}" presName="root" presStyleCnt="0">
        <dgm:presLayoutVars>
          <dgm:dir/>
          <dgm:resizeHandles val="exact"/>
        </dgm:presLayoutVars>
      </dgm:prSet>
      <dgm:spPr/>
    </dgm:pt>
    <dgm:pt modelId="{90B046CB-FE71-4E35-83DC-A78F21FF8B1F}" type="pres">
      <dgm:prSet presAssocID="{3455CFAB-C007-4230-807B-926DCCF497B6}" presName="compNode" presStyleCnt="0"/>
      <dgm:spPr/>
    </dgm:pt>
    <dgm:pt modelId="{DE92D663-7F74-420D-A3BB-92C544FAF413}" type="pres">
      <dgm:prSet presAssocID="{3455CFAB-C007-4230-807B-926DCCF497B6}" presName="bgRect" presStyleLbl="bgShp" presStyleIdx="0" presStyleCnt="2"/>
      <dgm:spPr/>
    </dgm:pt>
    <dgm:pt modelId="{FA03D210-DD13-4C53-AB01-815BDF9A4F3C}" type="pres">
      <dgm:prSet presAssocID="{3455CFAB-C007-4230-807B-926DCCF497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871DB93-99BD-484B-BD57-F9B8F57734BF}" type="pres">
      <dgm:prSet presAssocID="{3455CFAB-C007-4230-807B-926DCCF497B6}" presName="spaceRect" presStyleCnt="0"/>
      <dgm:spPr/>
    </dgm:pt>
    <dgm:pt modelId="{40275064-6544-4673-8BD6-02F2098741C8}" type="pres">
      <dgm:prSet presAssocID="{3455CFAB-C007-4230-807B-926DCCF497B6}" presName="parTx" presStyleLbl="revTx" presStyleIdx="0" presStyleCnt="2">
        <dgm:presLayoutVars>
          <dgm:chMax val="0"/>
          <dgm:chPref val="0"/>
        </dgm:presLayoutVars>
      </dgm:prSet>
      <dgm:spPr/>
    </dgm:pt>
    <dgm:pt modelId="{8C83A49E-4382-4E25-B898-D6378D39CD8F}" type="pres">
      <dgm:prSet presAssocID="{62362C0A-A953-4D4F-9392-AAA26F8053AE}" presName="sibTrans" presStyleCnt="0"/>
      <dgm:spPr/>
    </dgm:pt>
    <dgm:pt modelId="{4E4D204B-B049-402A-808B-CF7B1C6BB1B8}" type="pres">
      <dgm:prSet presAssocID="{68AF2C93-F6B5-43D6-B359-B59005874542}" presName="compNode" presStyleCnt="0"/>
      <dgm:spPr/>
    </dgm:pt>
    <dgm:pt modelId="{E9276767-0E69-4FD1-BD0D-FEE495BF34FE}" type="pres">
      <dgm:prSet presAssocID="{68AF2C93-F6B5-43D6-B359-B59005874542}" presName="bgRect" presStyleLbl="bgShp" presStyleIdx="1" presStyleCnt="2"/>
      <dgm:spPr/>
    </dgm:pt>
    <dgm:pt modelId="{E1A9D187-C9C6-45E7-9CC6-1B583BF2C781}" type="pres">
      <dgm:prSet presAssocID="{68AF2C93-F6B5-43D6-B359-B590058745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FCE5ACC-FA2B-4F9E-A6C6-BA341C4DD2C9}" type="pres">
      <dgm:prSet presAssocID="{68AF2C93-F6B5-43D6-B359-B59005874542}" presName="spaceRect" presStyleCnt="0"/>
      <dgm:spPr/>
    </dgm:pt>
    <dgm:pt modelId="{A24404C2-2E10-4219-B42B-52B2E1820A7C}" type="pres">
      <dgm:prSet presAssocID="{68AF2C93-F6B5-43D6-B359-B590058745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4D379B-EA7B-44B7-A1D0-3BD59EF97C7A}" srcId="{370FF6A9-7024-4C0C-854C-6894482A8B17}" destId="{3455CFAB-C007-4230-807B-926DCCF497B6}" srcOrd="0" destOrd="0" parTransId="{62D65B9D-F6DC-463A-9D4B-9BF61D9F2757}" sibTransId="{62362C0A-A953-4D4F-9392-AAA26F8053AE}"/>
    <dgm:cxn modelId="{25AABD9C-8900-4626-8AF1-CB80B1C6B29C}" type="presOf" srcId="{3455CFAB-C007-4230-807B-926DCCF497B6}" destId="{40275064-6544-4673-8BD6-02F2098741C8}" srcOrd="0" destOrd="0" presId="urn:microsoft.com/office/officeart/2018/2/layout/IconVerticalSolidList"/>
    <dgm:cxn modelId="{EEB98DC0-7213-47F1-987E-67A466A8BC3F}" type="presOf" srcId="{370FF6A9-7024-4C0C-854C-6894482A8B17}" destId="{A1E1F6EA-30FC-4767-985C-FA402B1B344A}" srcOrd="0" destOrd="0" presId="urn:microsoft.com/office/officeart/2018/2/layout/IconVerticalSolidList"/>
    <dgm:cxn modelId="{3C8277F9-C277-4FAE-8BB4-F37028DFE9C9}" srcId="{370FF6A9-7024-4C0C-854C-6894482A8B17}" destId="{68AF2C93-F6B5-43D6-B359-B59005874542}" srcOrd="1" destOrd="0" parTransId="{18053B1F-CFD8-4BB9-9803-016971A06D7E}" sibTransId="{103A863B-80A9-4218-87EF-CAB1999A54A4}"/>
    <dgm:cxn modelId="{B223C4FA-247F-4417-8808-FC4A4B4C6C0D}" type="presOf" srcId="{68AF2C93-F6B5-43D6-B359-B59005874542}" destId="{A24404C2-2E10-4219-B42B-52B2E1820A7C}" srcOrd="0" destOrd="0" presId="urn:microsoft.com/office/officeart/2018/2/layout/IconVerticalSolidList"/>
    <dgm:cxn modelId="{B547560D-E794-4860-B128-4BFBC23EC249}" type="presParOf" srcId="{A1E1F6EA-30FC-4767-985C-FA402B1B344A}" destId="{90B046CB-FE71-4E35-83DC-A78F21FF8B1F}" srcOrd="0" destOrd="0" presId="urn:microsoft.com/office/officeart/2018/2/layout/IconVerticalSolidList"/>
    <dgm:cxn modelId="{730E55F3-3FF4-49DC-8B15-464DA7F518B0}" type="presParOf" srcId="{90B046CB-FE71-4E35-83DC-A78F21FF8B1F}" destId="{DE92D663-7F74-420D-A3BB-92C544FAF413}" srcOrd="0" destOrd="0" presId="urn:microsoft.com/office/officeart/2018/2/layout/IconVerticalSolidList"/>
    <dgm:cxn modelId="{A218162F-0A12-49C5-B29B-D21F7581258C}" type="presParOf" srcId="{90B046CB-FE71-4E35-83DC-A78F21FF8B1F}" destId="{FA03D210-DD13-4C53-AB01-815BDF9A4F3C}" srcOrd="1" destOrd="0" presId="urn:microsoft.com/office/officeart/2018/2/layout/IconVerticalSolidList"/>
    <dgm:cxn modelId="{57542508-629E-4FEA-B150-1F79FEDEF25D}" type="presParOf" srcId="{90B046CB-FE71-4E35-83DC-A78F21FF8B1F}" destId="{E871DB93-99BD-484B-BD57-F9B8F57734BF}" srcOrd="2" destOrd="0" presId="urn:microsoft.com/office/officeart/2018/2/layout/IconVerticalSolidList"/>
    <dgm:cxn modelId="{B88ADADB-FF39-4DD4-8188-2F2A3B6CF64C}" type="presParOf" srcId="{90B046CB-FE71-4E35-83DC-A78F21FF8B1F}" destId="{40275064-6544-4673-8BD6-02F2098741C8}" srcOrd="3" destOrd="0" presId="urn:microsoft.com/office/officeart/2018/2/layout/IconVerticalSolidList"/>
    <dgm:cxn modelId="{C3268F5E-509B-4061-AB93-AABB5E2D2A52}" type="presParOf" srcId="{A1E1F6EA-30FC-4767-985C-FA402B1B344A}" destId="{8C83A49E-4382-4E25-B898-D6378D39CD8F}" srcOrd="1" destOrd="0" presId="urn:microsoft.com/office/officeart/2018/2/layout/IconVerticalSolidList"/>
    <dgm:cxn modelId="{96BB5221-EB50-4211-8063-8820DA5F2F89}" type="presParOf" srcId="{A1E1F6EA-30FC-4767-985C-FA402B1B344A}" destId="{4E4D204B-B049-402A-808B-CF7B1C6BB1B8}" srcOrd="2" destOrd="0" presId="urn:microsoft.com/office/officeart/2018/2/layout/IconVerticalSolidList"/>
    <dgm:cxn modelId="{274F4489-E8B2-4EC2-924A-7639F4B57BA7}" type="presParOf" srcId="{4E4D204B-B049-402A-808B-CF7B1C6BB1B8}" destId="{E9276767-0E69-4FD1-BD0D-FEE495BF34FE}" srcOrd="0" destOrd="0" presId="urn:microsoft.com/office/officeart/2018/2/layout/IconVerticalSolidList"/>
    <dgm:cxn modelId="{E60219E2-9F14-424F-989A-42E04EFCD926}" type="presParOf" srcId="{4E4D204B-B049-402A-808B-CF7B1C6BB1B8}" destId="{E1A9D187-C9C6-45E7-9CC6-1B583BF2C781}" srcOrd="1" destOrd="0" presId="urn:microsoft.com/office/officeart/2018/2/layout/IconVerticalSolidList"/>
    <dgm:cxn modelId="{8ECD80DE-F57A-4EF0-9297-D37931159E71}" type="presParOf" srcId="{4E4D204B-B049-402A-808B-CF7B1C6BB1B8}" destId="{9FCE5ACC-FA2B-4F9E-A6C6-BA341C4DD2C9}" srcOrd="2" destOrd="0" presId="urn:microsoft.com/office/officeart/2018/2/layout/IconVerticalSolidList"/>
    <dgm:cxn modelId="{CE23F52A-C693-4BED-A761-ED1367639BB4}" type="presParOf" srcId="{4E4D204B-B049-402A-808B-CF7B1C6BB1B8}" destId="{A24404C2-2E10-4219-B42B-52B2E1820A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1B370-3E54-4B33-8F7C-78782162FBD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D0839C-9CCF-4F70-B5CD-2FB04EF7E32D}">
      <dgm:prSet/>
      <dgm:spPr/>
      <dgm:t>
        <a:bodyPr/>
        <a:lstStyle/>
        <a:p>
          <a:r>
            <a:rPr lang="en-US">
              <a:cs typeface="Calibri Light"/>
            </a:rPr>
            <a:t>Usability:The </a:t>
          </a:r>
          <a:r>
            <a:rPr lang="en-US"/>
            <a:t>E-Guard will allow parents the option to change color interface to either light or dark mode.</a:t>
          </a:r>
        </a:p>
      </dgm:t>
    </dgm:pt>
    <dgm:pt modelId="{6D4506B1-A9DF-4303-AE7B-156DC86235E5}" type="parTrans" cxnId="{ED784D54-6550-46A5-A11C-895F5B96432E}">
      <dgm:prSet/>
      <dgm:spPr/>
      <dgm:t>
        <a:bodyPr/>
        <a:lstStyle/>
        <a:p>
          <a:endParaRPr lang="en-US"/>
        </a:p>
      </dgm:t>
    </dgm:pt>
    <dgm:pt modelId="{B55C29BE-FD69-4233-8942-E98A74B74D21}" type="sibTrans" cxnId="{ED784D54-6550-46A5-A11C-895F5B96432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FB2373B-2782-4FE6-988B-FF8F569A5EF0}">
      <dgm:prSet/>
      <dgm:spPr/>
      <dgm:t>
        <a:bodyPr/>
        <a:lstStyle/>
        <a:p>
          <a:r>
            <a:rPr lang="en-US">
              <a:cs typeface="Calibri Light"/>
            </a:rPr>
            <a:t>Serviceability: The </a:t>
          </a:r>
          <a:r>
            <a:rPr lang="en-US"/>
            <a:t>E-Guard will offer a 24/7 technical support for any operational and functional issues.</a:t>
          </a:r>
        </a:p>
      </dgm:t>
    </dgm:pt>
    <dgm:pt modelId="{0B295367-47DE-415B-954B-193D417BE2A2}" type="parTrans" cxnId="{6DC8C039-1B4F-48B2-8AAD-7DBA74F5D04E}">
      <dgm:prSet/>
      <dgm:spPr/>
      <dgm:t>
        <a:bodyPr/>
        <a:lstStyle/>
        <a:p>
          <a:endParaRPr lang="en-US"/>
        </a:p>
      </dgm:t>
    </dgm:pt>
    <dgm:pt modelId="{6C0B4DF9-D8C4-4AC1-A5DB-4B7EFFCC81A9}" type="sibTrans" cxnId="{6DC8C039-1B4F-48B2-8AAD-7DBA74F5D0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D44FEDE-DC90-4620-BCB1-88F0769DF1AB}">
      <dgm:prSet/>
      <dgm:spPr/>
      <dgm:t>
        <a:bodyPr/>
        <a:lstStyle/>
        <a:p>
          <a:r>
            <a:rPr lang="en-US">
              <a:cs typeface="Calibri Light" panose="020F0302020204030204"/>
            </a:rPr>
            <a:t>Maintainability:  </a:t>
          </a:r>
          <a:r>
            <a:rPr lang="en-US"/>
            <a:t>E-Guard will have a warranty for technical support for at least one year.</a:t>
          </a:r>
        </a:p>
      </dgm:t>
    </dgm:pt>
    <dgm:pt modelId="{97D7B1D1-B6FE-43DF-9CF5-0D2A787ADEEA}" type="parTrans" cxnId="{BDF1D501-F5AB-4AB2-9471-D01840112A48}">
      <dgm:prSet/>
      <dgm:spPr/>
      <dgm:t>
        <a:bodyPr/>
        <a:lstStyle/>
        <a:p>
          <a:endParaRPr lang="en-US"/>
        </a:p>
      </dgm:t>
    </dgm:pt>
    <dgm:pt modelId="{57741CA3-AB7F-48D9-9DF4-7421099A6194}" type="sibTrans" cxnId="{BDF1D501-F5AB-4AB2-9471-D01840112A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CB8B5EB-B45A-4C89-97A6-DB282B9D9D94}">
      <dgm:prSet/>
      <dgm:spPr/>
      <dgm:t>
        <a:bodyPr/>
        <a:lstStyle/>
        <a:p>
          <a:r>
            <a:rPr lang="en-US">
              <a:cs typeface="Calibri Light"/>
            </a:rPr>
            <a:t>Capacity: The 3rd party vendor will keep a long list of bad websites stored in their database</a:t>
          </a:r>
        </a:p>
      </dgm:t>
    </dgm:pt>
    <dgm:pt modelId="{C2D6146B-2FA2-4A16-83D3-FBFDDE0D206E}" type="parTrans" cxnId="{E8015C10-5E1F-47F4-B971-2F30F5B62862}">
      <dgm:prSet/>
      <dgm:spPr/>
    </dgm:pt>
    <dgm:pt modelId="{8F51B596-F3E5-4115-B4F8-3046549BD53C}" type="sibTrans" cxnId="{E8015C10-5E1F-47F4-B971-2F30F5B6286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3633908-DA48-4D5E-A168-66C25B360ECC}" type="pres">
      <dgm:prSet presAssocID="{9FF1B370-3E54-4B33-8F7C-78782162FBDF}" presName="Name0" presStyleCnt="0">
        <dgm:presLayoutVars>
          <dgm:animLvl val="lvl"/>
          <dgm:resizeHandles val="exact"/>
        </dgm:presLayoutVars>
      </dgm:prSet>
      <dgm:spPr/>
    </dgm:pt>
    <dgm:pt modelId="{5EAC1969-C08B-4659-BD27-19027896EDA8}" type="pres">
      <dgm:prSet presAssocID="{50D0839C-9CCF-4F70-B5CD-2FB04EF7E32D}" presName="compositeNode" presStyleCnt="0">
        <dgm:presLayoutVars>
          <dgm:bulletEnabled val="1"/>
        </dgm:presLayoutVars>
      </dgm:prSet>
      <dgm:spPr/>
    </dgm:pt>
    <dgm:pt modelId="{070A1AD3-85B7-45F9-BEF4-C8B0CFB1294F}" type="pres">
      <dgm:prSet presAssocID="{50D0839C-9CCF-4F70-B5CD-2FB04EF7E32D}" presName="bgRect" presStyleLbl="bgAccFollowNode1" presStyleIdx="0" presStyleCnt="4"/>
      <dgm:spPr/>
    </dgm:pt>
    <dgm:pt modelId="{9EDEB3E8-402D-446D-9415-202371273D7C}" type="pres">
      <dgm:prSet presAssocID="{B55C29BE-FD69-4233-8942-E98A74B74D2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4BC6FDC-A8C6-419A-BF6D-FDD619E4C0F8}" type="pres">
      <dgm:prSet presAssocID="{50D0839C-9CCF-4F70-B5CD-2FB04EF7E32D}" presName="bottomLine" presStyleLbl="alignNode1" presStyleIdx="1" presStyleCnt="8">
        <dgm:presLayoutVars/>
      </dgm:prSet>
      <dgm:spPr/>
    </dgm:pt>
    <dgm:pt modelId="{84C06A1B-ECE1-4A5D-90DF-0D1E44AC3814}" type="pres">
      <dgm:prSet presAssocID="{50D0839C-9CCF-4F70-B5CD-2FB04EF7E32D}" presName="nodeText" presStyleLbl="bgAccFollowNode1" presStyleIdx="0" presStyleCnt="4">
        <dgm:presLayoutVars>
          <dgm:bulletEnabled val="1"/>
        </dgm:presLayoutVars>
      </dgm:prSet>
      <dgm:spPr/>
    </dgm:pt>
    <dgm:pt modelId="{905ED706-B047-4C5A-B060-4224C7CA3A2A}" type="pres">
      <dgm:prSet presAssocID="{B55C29BE-FD69-4233-8942-E98A74B74D21}" presName="sibTrans" presStyleCnt="0"/>
      <dgm:spPr/>
    </dgm:pt>
    <dgm:pt modelId="{F69497DE-D425-4938-9EEC-159FDAC7F5E3}" type="pres">
      <dgm:prSet presAssocID="{2FB2373B-2782-4FE6-988B-FF8F569A5EF0}" presName="compositeNode" presStyleCnt="0">
        <dgm:presLayoutVars>
          <dgm:bulletEnabled val="1"/>
        </dgm:presLayoutVars>
      </dgm:prSet>
      <dgm:spPr/>
    </dgm:pt>
    <dgm:pt modelId="{3A7F2A6C-DDD2-448C-B88F-D5D4501323C4}" type="pres">
      <dgm:prSet presAssocID="{2FB2373B-2782-4FE6-988B-FF8F569A5EF0}" presName="bgRect" presStyleLbl="bgAccFollowNode1" presStyleIdx="1" presStyleCnt="4"/>
      <dgm:spPr/>
    </dgm:pt>
    <dgm:pt modelId="{BC3DE2ED-2A2E-49C3-9ACA-93FD60B6C964}" type="pres">
      <dgm:prSet presAssocID="{6C0B4DF9-D8C4-4AC1-A5DB-4B7EFFCC81A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775C891-AE88-4A32-8DEE-A39E87EB76B9}" type="pres">
      <dgm:prSet presAssocID="{2FB2373B-2782-4FE6-988B-FF8F569A5EF0}" presName="bottomLine" presStyleLbl="alignNode1" presStyleIdx="3" presStyleCnt="8">
        <dgm:presLayoutVars/>
      </dgm:prSet>
      <dgm:spPr/>
    </dgm:pt>
    <dgm:pt modelId="{15C46C5B-3F08-4198-821B-7E3A38FB4B6F}" type="pres">
      <dgm:prSet presAssocID="{2FB2373B-2782-4FE6-988B-FF8F569A5EF0}" presName="nodeText" presStyleLbl="bgAccFollowNode1" presStyleIdx="1" presStyleCnt="4">
        <dgm:presLayoutVars>
          <dgm:bulletEnabled val="1"/>
        </dgm:presLayoutVars>
      </dgm:prSet>
      <dgm:spPr/>
    </dgm:pt>
    <dgm:pt modelId="{8EEFB612-C536-461F-AB2B-110726D50B2B}" type="pres">
      <dgm:prSet presAssocID="{6C0B4DF9-D8C4-4AC1-A5DB-4B7EFFCC81A9}" presName="sibTrans" presStyleCnt="0"/>
      <dgm:spPr/>
    </dgm:pt>
    <dgm:pt modelId="{08724749-144F-4DFE-BC43-4104BE44E6D7}" type="pres">
      <dgm:prSet presAssocID="{8D44FEDE-DC90-4620-BCB1-88F0769DF1AB}" presName="compositeNode" presStyleCnt="0">
        <dgm:presLayoutVars>
          <dgm:bulletEnabled val="1"/>
        </dgm:presLayoutVars>
      </dgm:prSet>
      <dgm:spPr/>
    </dgm:pt>
    <dgm:pt modelId="{F47D5AE5-6689-4C14-BA11-A47DD3F54B45}" type="pres">
      <dgm:prSet presAssocID="{8D44FEDE-DC90-4620-BCB1-88F0769DF1AB}" presName="bgRect" presStyleLbl="bgAccFollowNode1" presStyleIdx="2" presStyleCnt="4"/>
      <dgm:spPr/>
    </dgm:pt>
    <dgm:pt modelId="{A136A77D-CC35-4303-8E44-6C30B91CF872}" type="pres">
      <dgm:prSet presAssocID="{57741CA3-AB7F-48D9-9DF4-7421099A619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0ED1296-9D82-4488-BFDA-6CFC54377F7B}" type="pres">
      <dgm:prSet presAssocID="{8D44FEDE-DC90-4620-BCB1-88F0769DF1AB}" presName="bottomLine" presStyleLbl="alignNode1" presStyleIdx="5" presStyleCnt="8">
        <dgm:presLayoutVars/>
      </dgm:prSet>
      <dgm:spPr/>
    </dgm:pt>
    <dgm:pt modelId="{AC22CC1D-34FE-4F39-B512-A89E4C8F17E2}" type="pres">
      <dgm:prSet presAssocID="{8D44FEDE-DC90-4620-BCB1-88F0769DF1AB}" presName="nodeText" presStyleLbl="bgAccFollowNode1" presStyleIdx="2" presStyleCnt="4">
        <dgm:presLayoutVars>
          <dgm:bulletEnabled val="1"/>
        </dgm:presLayoutVars>
      </dgm:prSet>
      <dgm:spPr/>
    </dgm:pt>
    <dgm:pt modelId="{2BFAD942-6F27-4255-8ED9-8C0CA44EEDB8}" type="pres">
      <dgm:prSet presAssocID="{57741CA3-AB7F-48D9-9DF4-7421099A6194}" presName="sibTrans" presStyleCnt="0"/>
      <dgm:spPr/>
    </dgm:pt>
    <dgm:pt modelId="{18820D4B-3E27-47CF-962A-8E506A167FAC}" type="pres">
      <dgm:prSet presAssocID="{FCB8B5EB-B45A-4C89-97A6-DB282B9D9D94}" presName="compositeNode" presStyleCnt="0">
        <dgm:presLayoutVars>
          <dgm:bulletEnabled val="1"/>
        </dgm:presLayoutVars>
      </dgm:prSet>
      <dgm:spPr/>
    </dgm:pt>
    <dgm:pt modelId="{DC1631FA-3CAB-422A-93F7-A6B657CA1B5F}" type="pres">
      <dgm:prSet presAssocID="{FCB8B5EB-B45A-4C89-97A6-DB282B9D9D94}" presName="bgRect" presStyleLbl="bgAccFollowNode1" presStyleIdx="3" presStyleCnt="4"/>
      <dgm:spPr/>
    </dgm:pt>
    <dgm:pt modelId="{65A96CCA-3E98-4429-B091-F9BC783BEB0E}" type="pres">
      <dgm:prSet presAssocID="{8F51B596-F3E5-4115-B4F8-3046549BD53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63EBE44-BE48-4631-96D0-6A01AC6F92B4}" type="pres">
      <dgm:prSet presAssocID="{FCB8B5EB-B45A-4C89-97A6-DB282B9D9D94}" presName="bottomLine" presStyleLbl="alignNode1" presStyleIdx="7" presStyleCnt="8">
        <dgm:presLayoutVars/>
      </dgm:prSet>
      <dgm:spPr/>
    </dgm:pt>
    <dgm:pt modelId="{EA29CA31-24FA-49B3-A328-498D6E55C799}" type="pres">
      <dgm:prSet presAssocID="{FCB8B5EB-B45A-4C89-97A6-DB282B9D9D9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DF1D501-F5AB-4AB2-9471-D01840112A48}" srcId="{9FF1B370-3E54-4B33-8F7C-78782162FBDF}" destId="{8D44FEDE-DC90-4620-BCB1-88F0769DF1AB}" srcOrd="2" destOrd="0" parTransId="{97D7B1D1-B6FE-43DF-9CF5-0D2A787ADEEA}" sibTransId="{57741CA3-AB7F-48D9-9DF4-7421099A6194}"/>
    <dgm:cxn modelId="{E8A1AD0B-A248-4355-BADC-07A64AFE95E4}" type="presOf" srcId="{FCB8B5EB-B45A-4C89-97A6-DB282B9D9D94}" destId="{EA29CA31-24FA-49B3-A328-498D6E55C799}" srcOrd="1" destOrd="0" presId="urn:microsoft.com/office/officeart/2016/7/layout/BasicLinearProcessNumbered"/>
    <dgm:cxn modelId="{E8015C10-5E1F-47F4-B971-2F30F5B62862}" srcId="{9FF1B370-3E54-4B33-8F7C-78782162FBDF}" destId="{FCB8B5EB-B45A-4C89-97A6-DB282B9D9D94}" srcOrd="3" destOrd="0" parTransId="{C2D6146B-2FA2-4A16-83D3-FBFDDE0D206E}" sibTransId="{8F51B596-F3E5-4115-B4F8-3046549BD53C}"/>
    <dgm:cxn modelId="{B4626C12-63F8-42F9-9C4B-6DA2C482D4AA}" type="presOf" srcId="{2FB2373B-2782-4FE6-988B-FF8F569A5EF0}" destId="{15C46C5B-3F08-4198-821B-7E3A38FB4B6F}" srcOrd="1" destOrd="0" presId="urn:microsoft.com/office/officeart/2016/7/layout/BasicLinearProcessNumbered"/>
    <dgm:cxn modelId="{6DC8C039-1B4F-48B2-8AAD-7DBA74F5D04E}" srcId="{9FF1B370-3E54-4B33-8F7C-78782162FBDF}" destId="{2FB2373B-2782-4FE6-988B-FF8F569A5EF0}" srcOrd="1" destOrd="0" parTransId="{0B295367-47DE-415B-954B-193D417BE2A2}" sibTransId="{6C0B4DF9-D8C4-4AC1-A5DB-4B7EFFCC81A9}"/>
    <dgm:cxn modelId="{9DA4D63D-4E5F-4B66-B26C-A3AD943BB986}" type="presOf" srcId="{FCB8B5EB-B45A-4C89-97A6-DB282B9D9D94}" destId="{DC1631FA-3CAB-422A-93F7-A6B657CA1B5F}" srcOrd="0" destOrd="0" presId="urn:microsoft.com/office/officeart/2016/7/layout/BasicLinearProcessNumbered"/>
    <dgm:cxn modelId="{AEBE2B3F-1209-45F6-BF6E-BC5D9ED635ED}" type="presOf" srcId="{6C0B4DF9-D8C4-4AC1-A5DB-4B7EFFCC81A9}" destId="{BC3DE2ED-2A2E-49C3-9ACA-93FD60B6C964}" srcOrd="0" destOrd="0" presId="urn:microsoft.com/office/officeart/2016/7/layout/BasicLinearProcessNumbered"/>
    <dgm:cxn modelId="{2D3C5A4C-E446-4935-9206-717CD3F084CD}" type="presOf" srcId="{57741CA3-AB7F-48D9-9DF4-7421099A6194}" destId="{A136A77D-CC35-4303-8E44-6C30B91CF872}" srcOrd="0" destOrd="0" presId="urn:microsoft.com/office/officeart/2016/7/layout/BasicLinearProcessNumbered"/>
    <dgm:cxn modelId="{ED784D54-6550-46A5-A11C-895F5B96432E}" srcId="{9FF1B370-3E54-4B33-8F7C-78782162FBDF}" destId="{50D0839C-9CCF-4F70-B5CD-2FB04EF7E32D}" srcOrd="0" destOrd="0" parTransId="{6D4506B1-A9DF-4303-AE7B-156DC86235E5}" sibTransId="{B55C29BE-FD69-4233-8942-E98A74B74D21}"/>
    <dgm:cxn modelId="{ECF8177A-56A1-4973-8FC6-3B1047EE506F}" type="presOf" srcId="{8F51B596-F3E5-4115-B4F8-3046549BD53C}" destId="{65A96CCA-3E98-4429-B091-F9BC783BEB0E}" srcOrd="0" destOrd="0" presId="urn:microsoft.com/office/officeart/2016/7/layout/BasicLinearProcessNumbered"/>
    <dgm:cxn modelId="{53AFCB7A-8F99-40E9-951D-7110D54823AC}" type="presOf" srcId="{2FB2373B-2782-4FE6-988B-FF8F569A5EF0}" destId="{3A7F2A6C-DDD2-448C-B88F-D5D4501323C4}" srcOrd="0" destOrd="0" presId="urn:microsoft.com/office/officeart/2016/7/layout/BasicLinearProcessNumbered"/>
    <dgm:cxn modelId="{EC3CE289-6784-4FC2-B5A8-6EE1FC47A200}" type="presOf" srcId="{8D44FEDE-DC90-4620-BCB1-88F0769DF1AB}" destId="{AC22CC1D-34FE-4F39-B512-A89E4C8F17E2}" srcOrd="1" destOrd="0" presId="urn:microsoft.com/office/officeart/2016/7/layout/BasicLinearProcessNumbered"/>
    <dgm:cxn modelId="{DC1411AB-B875-4CB8-8C9C-83D661D6D5A9}" type="presOf" srcId="{50D0839C-9CCF-4F70-B5CD-2FB04EF7E32D}" destId="{070A1AD3-85B7-45F9-BEF4-C8B0CFB1294F}" srcOrd="0" destOrd="0" presId="urn:microsoft.com/office/officeart/2016/7/layout/BasicLinearProcessNumbered"/>
    <dgm:cxn modelId="{355CA8C0-5852-4C47-81B3-B9C20869D70D}" type="presOf" srcId="{50D0839C-9CCF-4F70-B5CD-2FB04EF7E32D}" destId="{84C06A1B-ECE1-4A5D-90DF-0D1E44AC3814}" srcOrd="1" destOrd="0" presId="urn:microsoft.com/office/officeart/2016/7/layout/BasicLinearProcessNumbered"/>
    <dgm:cxn modelId="{AAB40FC9-775A-4347-8661-0203443F0357}" type="presOf" srcId="{B55C29BE-FD69-4233-8942-E98A74B74D21}" destId="{9EDEB3E8-402D-446D-9415-202371273D7C}" srcOrd="0" destOrd="0" presId="urn:microsoft.com/office/officeart/2016/7/layout/BasicLinearProcessNumbered"/>
    <dgm:cxn modelId="{01D016D6-E82D-45EB-904B-EB47F260F285}" type="presOf" srcId="{9FF1B370-3E54-4B33-8F7C-78782162FBDF}" destId="{F3633908-DA48-4D5E-A168-66C25B360ECC}" srcOrd="0" destOrd="0" presId="urn:microsoft.com/office/officeart/2016/7/layout/BasicLinearProcessNumbered"/>
    <dgm:cxn modelId="{52523CF0-2B27-4BFF-9DC8-6961346197E6}" type="presOf" srcId="{8D44FEDE-DC90-4620-BCB1-88F0769DF1AB}" destId="{F47D5AE5-6689-4C14-BA11-A47DD3F54B45}" srcOrd="0" destOrd="0" presId="urn:microsoft.com/office/officeart/2016/7/layout/BasicLinearProcessNumbered"/>
    <dgm:cxn modelId="{E498CCFA-B527-4332-A289-DC31FF9829AC}" type="presParOf" srcId="{F3633908-DA48-4D5E-A168-66C25B360ECC}" destId="{5EAC1969-C08B-4659-BD27-19027896EDA8}" srcOrd="0" destOrd="0" presId="urn:microsoft.com/office/officeart/2016/7/layout/BasicLinearProcessNumbered"/>
    <dgm:cxn modelId="{A27E980C-8661-450D-901C-5291896CF27C}" type="presParOf" srcId="{5EAC1969-C08B-4659-BD27-19027896EDA8}" destId="{070A1AD3-85B7-45F9-BEF4-C8B0CFB1294F}" srcOrd="0" destOrd="0" presId="urn:microsoft.com/office/officeart/2016/7/layout/BasicLinearProcessNumbered"/>
    <dgm:cxn modelId="{7C86C392-BF8B-47E2-8F4F-C7DC9AB5EECA}" type="presParOf" srcId="{5EAC1969-C08B-4659-BD27-19027896EDA8}" destId="{9EDEB3E8-402D-446D-9415-202371273D7C}" srcOrd="1" destOrd="0" presId="urn:microsoft.com/office/officeart/2016/7/layout/BasicLinearProcessNumbered"/>
    <dgm:cxn modelId="{95B6F34B-0085-4FE0-BD71-38C0492EBBA2}" type="presParOf" srcId="{5EAC1969-C08B-4659-BD27-19027896EDA8}" destId="{14BC6FDC-A8C6-419A-BF6D-FDD619E4C0F8}" srcOrd="2" destOrd="0" presId="urn:microsoft.com/office/officeart/2016/7/layout/BasicLinearProcessNumbered"/>
    <dgm:cxn modelId="{7F648693-B302-46E5-8372-641F70E554FF}" type="presParOf" srcId="{5EAC1969-C08B-4659-BD27-19027896EDA8}" destId="{84C06A1B-ECE1-4A5D-90DF-0D1E44AC3814}" srcOrd="3" destOrd="0" presId="urn:microsoft.com/office/officeart/2016/7/layout/BasicLinearProcessNumbered"/>
    <dgm:cxn modelId="{7766D1F1-137F-4FC1-B4EB-456106AF6C14}" type="presParOf" srcId="{F3633908-DA48-4D5E-A168-66C25B360ECC}" destId="{905ED706-B047-4C5A-B060-4224C7CA3A2A}" srcOrd="1" destOrd="0" presId="urn:microsoft.com/office/officeart/2016/7/layout/BasicLinearProcessNumbered"/>
    <dgm:cxn modelId="{AECAA3A6-B5CA-42E6-90F6-CD3DD7BDA57C}" type="presParOf" srcId="{F3633908-DA48-4D5E-A168-66C25B360ECC}" destId="{F69497DE-D425-4938-9EEC-159FDAC7F5E3}" srcOrd="2" destOrd="0" presId="urn:microsoft.com/office/officeart/2016/7/layout/BasicLinearProcessNumbered"/>
    <dgm:cxn modelId="{389451B9-7A21-4BF9-9DF6-403EF01E5739}" type="presParOf" srcId="{F69497DE-D425-4938-9EEC-159FDAC7F5E3}" destId="{3A7F2A6C-DDD2-448C-B88F-D5D4501323C4}" srcOrd="0" destOrd="0" presId="urn:microsoft.com/office/officeart/2016/7/layout/BasicLinearProcessNumbered"/>
    <dgm:cxn modelId="{4046CC0A-3E6A-4DBF-9166-D3CD78F99BD5}" type="presParOf" srcId="{F69497DE-D425-4938-9EEC-159FDAC7F5E3}" destId="{BC3DE2ED-2A2E-49C3-9ACA-93FD60B6C964}" srcOrd="1" destOrd="0" presId="urn:microsoft.com/office/officeart/2016/7/layout/BasicLinearProcessNumbered"/>
    <dgm:cxn modelId="{1D282A28-2143-4D27-905E-70C5B929C9C0}" type="presParOf" srcId="{F69497DE-D425-4938-9EEC-159FDAC7F5E3}" destId="{9775C891-AE88-4A32-8DEE-A39E87EB76B9}" srcOrd="2" destOrd="0" presId="urn:microsoft.com/office/officeart/2016/7/layout/BasicLinearProcessNumbered"/>
    <dgm:cxn modelId="{199E14AB-1E6C-44B6-A26E-5831E8195607}" type="presParOf" srcId="{F69497DE-D425-4938-9EEC-159FDAC7F5E3}" destId="{15C46C5B-3F08-4198-821B-7E3A38FB4B6F}" srcOrd="3" destOrd="0" presId="urn:microsoft.com/office/officeart/2016/7/layout/BasicLinearProcessNumbered"/>
    <dgm:cxn modelId="{829E2D31-44C3-40A6-8B82-23E39646AD22}" type="presParOf" srcId="{F3633908-DA48-4D5E-A168-66C25B360ECC}" destId="{8EEFB612-C536-461F-AB2B-110726D50B2B}" srcOrd="3" destOrd="0" presId="urn:microsoft.com/office/officeart/2016/7/layout/BasicLinearProcessNumbered"/>
    <dgm:cxn modelId="{7944D3A9-5DD7-4651-B21D-500A9B34CEC0}" type="presParOf" srcId="{F3633908-DA48-4D5E-A168-66C25B360ECC}" destId="{08724749-144F-4DFE-BC43-4104BE44E6D7}" srcOrd="4" destOrd="0" presId="urn:microsoft.com/office/officeart/2016/7/layout/BasicLinearProcessNumbered"/>
    <dgm:cxn modelId="{00444140-8878-47B8-B2EE-9E8FFEB0519F}" type="presParOf" srcId="{08724749-144F-4DFE-BC43-4104BE44E6D7}" destId="{F47D5AE5-6689-4C14-BA11-A47DD3F54B45}" srcOrd="0" destOrd="0" presId="urn:microsoft.com/office/officeart/2016/7/layout/BasicLinearProcessNumbered"/>
    <dgm:cxn modelId="{E53E935A-476F-4C75-B207-C098CE91E256}" type="presParOf" srcId="{08724749-144F-4DFE-BC43-4104BE44E6D7}" destId="{A136A77D-CC35-4303-8E44-6C30B91CF872}" srcOrd="1" destOrd="0" presId="urn:microsoft.com/office/officeart/2016/7/layout/BasicLinearProcessNumbered"/>
    <dgm:cxn modelId="{9F7B427B-5CFC-45A8-AA06-2E3BB952343C}" type="presParOf" srcId="{08724749-144F-4DFE-BC43-4104BE44E6D7}" destId="{50ED1296-9D82-4488-BFDA-6CFC54377F7B}" srcOrd="2" destOrd="0" presId="urn:microsoft.com/office/officeart/2016/7/layout/BasicLinearProcessNumbered"/>
    <dgm:cxn modelId="{C842829F-9748-4059-9525-ED04161BAD46}" type="presParOf" srcId="{08724749-144F-4DFE-BC43-4104BE44E6D7}" destId="{AC22CC1D-34FE-4F39-B512-A89E4C8F17E2}" srcOrd="3" destOrd="0" presId="urn:microsoft.com/office/officeart/2016/7/layout/BasicLinearProcessNumbered"/>
    <dgm:cxn modelId="{9368E66D-DFF5-4E39-92B5-083530412D69}" type="presParOf" srcId="{F3633908-DA48-4D5E-A168-66C25B360ECC}" destId="{2BFAD942-6F27-4255-8ED9-8C0CA44EEDB8}" srcOrd="5" destOrd="0" presId="urn:microsoft.com/office/officeart/2016/7/layout/BasicLinearProcessNumbered"/>
    <dgm:cxn modelId="{8A140F08-B7B5-41F5-B5D9-AD09558D60F4}" type="presParOf" srcId="{F3633908-DA48-4D5E-A168-66C25B360ECC}" destId="{18820D4B-3E27-47CF-962A-8E506A167FAC}" srcOrd="6" destOrd="0" presId="urn:microsoft.com/office/officeart/2016/7/layout/BasicLinearProcessNumbered"/>
    <dgm:cxn modelId="{E4EDB629-1A71-4856-997E-BE7CCA7C8951}" type="presParOf" srcId="{18820D4B-3E27-47CF-962A-8E506A167FAC}" destId="{DC1631FA-3CAB-422A-93F7-A6B657CA1B5F}" srcOrd="0" destOrd="0" presId="urn:microsoft.com/office/officeart/2016/7/layout/BasicLinearProcessNumbered"/>
    <dgm:cxn modelId="{031619B4-ADA6-4542-8F92-EB42A02D76B0}" type="presParOf" srcId="{18820D4B-3E27-47CF-962A-8E506A167FAC}" destId="{65A96CCA-3E98-4429-B091-F9BC783BEB0E}" srcOrd="1" destOrd="0" presId="urn:microsoft.com/office/officeart/2016/7/layout/BasicLinearProcessNumbered"/>
    <dgm:cxn modelId="{B90D9B90-99C4-4F54-A449-DDB05D6D77DC}" type="presParOf" srcId="{18820D4B-3E27-47CF-962A-8E506A167FAC}" destId="{A63EBE44-BE48-4631-96D0-6A01AC6F92B4}" srcOrd="2" destOrd="0" presId="urn:microsoft.com/office/officeart/2016/7/layout/BasicLinearProcessNumbered"/>
    <dgm:cxn modelId="{20C139DF-8250-4F4A-AE6F-D95238D51731}" type="presParOf" srcId="{18820D4B-3E27-47CF-962A-8E506A167FAC}" destId="{EA29CA31-24FA-49B3-A328-498D6E55C79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2D663-7F74-420D-A3BB-92C544FAF413}">
      <dsp:nvSpPr>
        <dsp:cNvPr id="0" name=""/>
        <dsp:cNvSpPr/>
      </dsp:nvSpPr>
      <dsp:spPr>
        <a:xfrm>
          <a:off x="0" y="1035958"/>
          <a:ext cx="6938513" cy="19125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3D210-DD13-4C53-AB01-815BDF9A4F3C}">
      <dsp:nvSpPr>
        <dsp:cNvPr id="0" name=""/>
        <dsp:cNvSpPr/>
      </dsp:nvSpPr>
      <dsp:spPr>
        <a:xfrm>
          <a:off x="578543" y="1466279"/>
          <a:ext cx="1051896" cy="1051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75064-6544-4673-8BD6-02F2098741C8}">
      <dsp:nvSpPr>
        <dsp:cNvPr id="0" name=""/>
        <dsp:cNvSpPr/>
      </dsp:nvSpPr>
      <dsp:spPr>
        <a:xfrm>
          <a:off x="2208982" y="1035958"/>
          <a:ext cx="4729530" cy="191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10" tIns="202410" rIns="202410" bIns="2024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‘E-Guard’ Allows parents to check web activity, keystrokes, chat, email, Instant Messenger, and Launched Application.</a:t>
          </a:r>
        </a:p>
      </dsp:txBody>
      <dsp:txXfrm>
        <a:off x="2208982" y="1035958"/>
        <a:ext cx="4729530" cy="1912539"/>
      </dsp:txXfrm>
    </dsp:sp>
    <dsp:sp modelId="{E9276767-0E69-4FD1-BD0D-FEE495BF34FE}">
      <dsp:nvSpPr>
        <dsp:cNvPr id="0" name=""/>
        <dsp:cNvSpPr/>
      </dsp:nvSpPr>
      <dsp:spPr>
        <a:xfrm>
          <a:off x="0" y="3426632"/>
          <a:ext cx="6938513" cy="19125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D187-C9C6-45E7-9CC6-1B583BF2C781}">
      <dsp:nvSpPr>
        <dsp:cNvPr id="0" name=""/>
        <dsp:cNvSpPr/>
      </dsp:nvSpPr>
      <dsp:spPr>
        <a:xfrm>
          <a:off x="578543" y="3856953"/>
          <a:ext cx="1051896" cy="1051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404C2-2E10-4219-B42B-52B2E1820A7C}">
      <dsp:nvSpPr>
        <dsp:cNvPr id="0" name=""/>
        <dsp:cNvSpPr/>
      </dsp:nvSpPr>
      <dsp:spPr>
        <a:xfrm>
          <a:off x="2208982" y="3426632"/>
          <a:ext cx="4729530" cy="191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10" tIns="202410" rIns="202410" bIns="2024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‘E-Guard’ software is standalone that can be run using Microsoft Windows, Linux, or Mac X, iOS Operating Systems.</a:t>
          </a:r>
        </a:p>
      </dsp:txBody>
      <dsp:txXfrm>
        <a:off x="2208982" y="3426632"/>
        <a:ext cx="4729530" cy="1912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A1AD3-85B7-45F9-BEF4-C8B0CFB1294F}">
      <dsp:nvSpPr>
        <dsp:cNvPr id="0" name=""/>
        <dsp:cNvSpPr/>
      </dsp:nvSpPr>
      <dsp:spPr>
        <a:xfrm>
          <a:off x="3080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Usability:The </a:t>
          </a:r>
          <a:r>
            <a:rPr lang="en-US" sz="1700" kern="1200"/>
            <a:t>E-Guard will allow parents the option to change color interface to either light or dark mode.</a:t>
          </a:r>
        </a:p>
      </dsp:txBody>
      <dsp:txXfrm>
        <a:off x="3080" y="1666642"/>
        <a:ext cx="2444055" cy="2053006"/>
      </dsp:txXfrm>
    </dsp:sp>
    <dsp:sp modelId="{9EDEB3E8-402D-446D-9415-202371273D7C}">
      <dsp:nvSpPr>
        <dsp:cNvPr id="0" name=""/>
        <dsp:cNvSpPr/>
      </dsp:nvSpPr>
      <dsp:spPr>
        <a:xfrm>
          <a:off x="711856" y="708572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58900"/>
        <a:ext cx="725847" cy="725847"/>
      </dsp:txXfrm>
    </dsp:sp>
    <dsp:sp modelId="{14BC6FDC-A8C6-419A-BF6D-FDD619E4C0F8}">
      <dsp:nvSpPr>
        <dsp:cNvPr id="0" name=""/>
        <dsp:cNvSpPr/>
      </dsp:nvSpPr>
      <dsp:spPr>
        <a:xfrm>
          <a:off x="3080" y="3788010"/>
          <a:ext cx="2444055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F2A6C-DDD2-448C-B88F-D5D4501323C4}">
      <dsp:nvSpPr>
        <dsp:cNvPr id="0" name=""/>
        <dsp:cNvSpPr/>
      </dsp:nvSpPr>
      <dsp:spPr>
        <a:xfrm>
          <a:off x="2691541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Serviceability: The </a:t>
          </a:r>
          <a:r>
            <a:rPr lang="en-US" sz="1700" kern="1200"/>
            <a:t>E-Guard will offer a 24/7 technical support for any operational and functional issues.</a:t>
          </a:r>
        </a:p>
      </dsp:txBody>
      <dsp:txXfrm>
        <a:off x="2691541" y="1666642"/>
        <a:ext cx="2444055" cy="2053006"/>
      </dsp:txXfrm>
    </dsp:sp>
    <dsp:sp modelId="{BC3DE2ED-2A2E-49C3-9ACA-93FD60B6C964}">
      <dsp:nvSpPr>
        <dsp:cNvPr id="0" name=""/>
        <dsp:cNvSpPr/>
      </dsp:nvSpPr>
      <dsp:spPr>
        <a:xfrm>
          <a:off x="3400317" y="708572"/>
          <a:ext cx="1026503" cy="102650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58900"/>
        <a:ext cx="725847" cy="725847"/>
      </dsp:txXfrm>
    </dsp:sp>
    <dsp:sp modelId="{9775C891-AE88-4A32-8DEE-A39E87EB76B9}">
      <dsp:nvSpPr>
        <dsp:cNvPr id="0" name=""/>
        <dsp:cNvSpPr/>
      </dsp:nvSpPr>
      <dsp:spPr>
        <a:xfrm>
          <a:off x="2691541" y="3788010"/>
          <a:ext cx="2444055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5AE5-6689-4C14-BA11-A47DD3F54B45}">
      <dsp:nvSpPr>
        <dsp:cNvPr id="0" name=""/>
        <dsp:cNvSpPr/>
      </dsp:nvSpPr>
      <dsp:spPr>
        <a:xfrm>
          <a:off x="5380002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 panose="020F0302020204030204"/>
            </a:rPr>
            <a:t>Maintainability:  </a:t>
          </a:r>
          <a:r>
            <a:rPr lang="en-US" sz="1700" kern="1200"/>
            <a:t>E-Guard will have a warranty for technical support for at least one year.</a:t>
          </a:r>
        </a:p>
      </dsp:txBody>
      <dsp:txXfrm>
        <a:off x="5380002" y="1666642"/>
        <a:ext cx="2444055" cy="2053006"/>
      </dsp:txXfrm>
    </dsp:sp>
    <dsp:sp modelId="{A136A77D-CC35-4303-8E44-6C30B91CF872}">
      <dsp:nvSpPr>
        <dsp:cNvPr id="0" name=""/>
        <dsp:cNvSpPr/>
      </dsp:nvSpPr>
      <dsp:spPr>
        <a:xfrm>
          <a:off x="6088778" y="708572"/>
          <a:ext cx="1026503" cy="102650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58900"/>
        <a:ext cx="725847" cy="725847"/>
      </dsp:txXfrm>
    </dsp:sp>
    <dsp:sp modelId="{50ED1296-9D82-4488-BFDA-6CFC54377F7B}">
      <dsp:nvSpPr>
        <dsp:cNvPr id="0" name=""/>
        <dsp:cNvSpPr/>
      </dsp:nvSpPr>
      <dsp:spPr>
        <a:xfrm>
          <a:off x="5380002" y="3788010"/>
          <a:ext cx="2444055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631FA-3CAB-422A-93F7-A6B657CA1B5F}">
      <dsp:nvSpPr>
        <dsp:cNvPr id="0" name=""/>
        <dsp:cNvSpPr/>
      </dsp:nvSpPr>
      <dsp:spPr>
        <a:xfrm>
          <a:off x="8068463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Capacity: The 3rd party vendor will keep a long list of bad websites stored in their database</a:t>
          </a:r>
        </a:p>
      </dsp:txBody>
      <dsp:txXfrm>
        <a:off x="8068463" y="1666642"/>
        <a:ext cx="2444055" cy="2053006"/>
      </dsp:txXfrm>
    </dsp:sp>
    <dsp:sp modelId="{65A96CCA-3E98-4429-B091-F9BC783BEB0E}">
      <dsp:nvSpPr>
        <dsp:cNvPr id="0" name=""/>
        <dsp:cNvSpPr/>
      </dsp:nvSpPr>
      <dsp:spPr>
        <a:xfrm>
          <a:off x="8777239" y="708572"/>
          <a:ext cx="1026503" cy="102650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58900"/>
        <a:ext cx="725847" cy="725847"/>
      </dsp:txXfrm>
    </dsp:sp>
    <dsp:sp modelId="{A63EBE44-BE48-4631-96D0-6A01AC6F92B4}">
      <dsp:nvSpPr>
        <dsp:cNvPr id="0" name=""/>
        <dsp:cNvSpPr/>
      </dsp:nvSpPr>
      <dsp:spPr>
        <a:xfrm>
          <a:off x="8068463" y="3788010"/>
          <a:ext cx="244405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E616F-D877-42AD-9F10-19E2794FE507}" type="datetimeFigureOut">
              <a:rPr lang="en-US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0AE0-B9B0-4AFA-84C4-519D274CC85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use case model is a catalog of all the systems functionality. Each use case will represent the interaction between the user(parent or child) and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20AE0-B9B0-4AFA-84C4-519D274CC85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3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Class diagram is the logical structure of the system and classes that make up the model.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20AE0-B9B0-4AFA-84C4-519D274CC85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Sequence Diagram Broke. Have no idea how to fix it on enterprise architect...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20AE0-B9B0-4AFA-84C4-519D274CC85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Parent Signs in E-Guard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20AE0-B9B0-4AFA-84C4-519D274CC85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888" y="2604029"/>
            <a:ext cx="7902223" cy="1174045"/>
          </a:xfrm>
        </p:spPr>
        <p:txBody>
          <a:bodyPr/>
          <a:lstStyle/>
          <a:p>
            <a:r>
              <a:rPr lang="en-US">
                <a:cs typeface="Calibri Light"/>
              </a:rPr>
              <a:t>CIS 285 Term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9" y="4505149"/>
            <a:ext cx="3132667" cy="15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Marco Seman</a:t>
            </a:r>
          </a:p>
          <a:p>
            <a:r>
              <a:rPr lang="en-US">
                <a:cs typeface="Calibri"/>
              </a:rPr>
              <a:t>Professor Zhiwei Xu</a:t>
            </a:r>
          </a:p>
          <a:p>
            <a:r>
              <a:rPr lang="en-US">
                <a:cs typeface="Calibri"/>
              </a:rPr>
              <a:t>April 9, 2019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740874A-9DF6-4E57-90AA-86C65134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22426"/>
            <a:ext cx="7219950" cy="5429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388E38-43EA-4D4F-BE63-08D215D1625D}"/>
              </a:ext>
            </a:extLst>
          </p:cNvPr>
          <p:cNvSpPr txBox="1">
            <a:spLocks/>
          </p:cNvSpPr>
          <p:nvPr/>
        </p:nvSpPr>
        <p:spPr>
          <a:xfrm>
            <a:off x="1930399" y="964318"/>
            <a:ext cx="9256889" cy="1174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Department of Computer Information Science</a:t>
            </a:r>
          </a:p>
          <a:p>
            <a:r>
              <a:rPr lang="en-US" sz="2800">
                <a:cs typeface="Calibri Light"/>
              </a:rPr>
              <a:t>CIS 285 Software Engineering Tools Winter 2019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Class </a:t>
            </a:r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D8E835-D368-4162-A121-50020847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56" y="2179232"/>
            <a:ext cx="9243333" cy="47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Sequence Diagram: Child Web Activity</a:t>
            </a:r>
            <a:endParaRPr lang="en-US" sz="5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3378E39-F1AC-4878-B706-07C28428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8" y="2279857"/>
            <a:ext cx="10305689" cy="44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A picture containing sky, next, indoor&#10;&#10;Description generated with very high confidence">
            <a:extLst>
              <a:ext uri="{FF2B5EF4-FFF2-40B4-BE49-F238E27FC236}">
                <a16:creationId xmlns:a16="http://schemas.microsoft.com/office/drawing/2014/main" id="{741C6970-96CC-4553-AD96-62E9BF278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" t="17699" b="-18142"/>
          <a:stretch/>
        </p:blipFill>
        <p:spPr>
          <a:xfrm>
            <a:off x="152400" y="3513550"/>
            <a:ext cx="11959096" cy="4057858"/>
          </a:xfrm>
          <a:prstGeom prst="rect">
            <a:avLst/>
          </a:prstGeom>
        </p:spPr>
      </p:pic>
      <p:pic>
        <p:nvPicPr>
          <p:cNvPr id="13" name="Picture 13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7EBAE153-C4DB-4766-9CB9-2CAD8663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" y="96213"/>
            <a:ext cx="11944709" cy="35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State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C1F9CDFB-CFF8-436E-A205-400BBD66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8" y="2290136"/>
            <a:ext cx="11407420" cy="42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State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D1E88D2-0145-4640-A042-D0B872AE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8" y="2295743"/>
            <a:ext cx="10894895" cy="39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State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9B0C3552-FAD5-4FDB-9BED-FB7E1CD4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" y="2311801"/>
            <a:ext cx="11858444" cy="37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5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018846B-395B-4A67-B3B3-ADB16B5E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2" y="2179232"/>
            <a:ext cx="11023392" cy="45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2909E69-0880-48E2-AABB-3B7313E4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8" y="2521693"/>
            <a:ext cx="11689644" cy="35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4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DD5301-72F4-42BE-B66F-25DCBC7C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3" y="2430717"/>
            <a:ext cx="11369613" cy="40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Deployment Diagram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8148E8E-E7B0-4813-B894-7ABDAEAF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5" y="2313892"/>
            <a:ext cx="7990934" cy="43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33A32-BF44-49EB-BD35-9E3B9075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94990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E-Guard Software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3F2103-A8FA-4C42-9B29-EF34A0B3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11280"/>
              </p:ext>
            </p:extLst>
          </p:nvPr>
        </p:nvGraphicFramePr>
        <p:xfrm>
          <a:off x="4606506" y="-49901"/>
          <a:ext cx="6938513" cy="637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70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 Diagram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405EC-9049-45A7-8B7E-37F0C15A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09" y="2509911"/>
            <a:ext cx="103164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Non-Functional Requirement Diagram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5BE1CC-65CE-40D1-9C78-13C3CA1A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2372424"/>
            <a:ext cx="8911086" cy="44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0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5" name="Freeform: Shape 4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35" descr="Smiling Face with No Fill">
            <a:extLst>
              <a:ext uri="{FF2B5EF4-FFF2-40B4-BE49-F238E27FC236}">
                <a16:creationId xmlns:a16="http://schemas.microsoft.com/office/drawing/2014/main" id="{5530FCFD-6D3F-48ED-9E1E-79D31CFD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3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33A32-BF44-49EB-BD35-9E3B9075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Requirements:</a:t>
            </a:r>
          </a:p>
        </p:txBody>
      </p:sp>
      <p:pic>
        <p:nvPicPr>
          <p:cNvPr id="20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403092-31C6-4604-9C10-B05B700E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03300"/>
            <a:ext cx="7188199" cy="36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012CD-8021-4A93-A682-28D87F30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Functional Requirements</a:t>
            </a:r>
          </a:p>
        </p:txBody>
      </p:sp>
      <p:pic>
        <p:nvPicPr>
          <p:cNvPr id="17" name="Graphic 6" descr="Programmer">
            <a:extLst>
              <a:ext uri="{FF2B5EF4-FFF2-40B4-BE49-F238E27FC236}">
                <a16:creationId xmlns:a16="http://schemas.microsoft.com/office/drawing/2014/main" id="{6B52649A-5C03-4A72-BDE9-061AF9381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97" y="2946404"/>
            <a:ext cx="2603386" cy="260338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9109-EFA5-40A9-8E9A-6FA6852A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610" y="2426876"/>
            <a:ext cx="9745760" cy="43328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E-Guard will allows parents to monitor their children's web activity, keystroke, chat, email, Instant Messenger, and launched application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The launched applications will be associated with the device E-Guard is installed on.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E-Guard will maintain a local database of safe and hazardous websites along with updating the database with the remote server daily. The remote server will be maintained by a 3rd party vendor who'll add and update hazardous websites. 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The 3rd Party vendor will create and maintain the remote server. Our goal will be to copy the database to the local drive on a daily basis.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E-Guard will block inappropriate and dangerous websites.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E-Guard will delete inappropriate terms from the search engine. 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The 3rd party vendor will create and maintain the list of common dangerous and inappropriate terms.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When there is a suspicious activity like browsing an inappropriate or dangerous website, the E-guard system will take a screenshot.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Parents will be allowed to configure the E-Guard software to their choosing. The configurable settings will include settings such as  blacklist and whitelisting websites.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The configuration settings can control keywords, internet usage time, and categories to be blocked which will be created and maintained by the 3rd party vendor.</a:t>
            </a:r>
          </a:p>
          <a:p>
            <a:pPr marL="514350" indent="-514350">
              <a:buAutoNum type="arabicPeriod"/>
            </a:pPr>
            <a:r>
              <a:rPr lang="en-US" sz="1300">
                <a:cs typeface="Calibri"/>
              </a:rPr>
              <a:t>Security measures include configuration and uninstall actions be restricted to authorized users only.</a:t>
            </a:r>
          </a:p>
        </p:txBody>
      </p:sp>
    </p:spTree>
    <p:extLst>
      <p:ext uri="{BB962C8B-B14F-4D97-AF65-F5344CB8AC3E}">
        <p14:creationId xmlns:p14="http://schemas.microsoft.com/office/powerpoint/2010/main" val="180045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D5478-E69B-4EAE-B84F-B13E2C4B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Non-Functional Requirements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64142DD-EFF5-461D-B77D-E33432328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0275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 Case Diagram: Parent Checks Activity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940E31-32DF-4A1E-A597-F205950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9" y="2124894"/>
            <a:ext cx="5375520" cy="4601486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CA3C2E14-CCBF-4F16-9BAD-3E58B0B2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461" y="2225535"/>
            <a:ext cx="5789142" cy="44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 Case Diagram: Child Logs in Computer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95243DC7-23DF-4E9D-AD46-8FECED7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306058"/>
            <a:ext cx="5748067" cy="4100564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A20CDE-094B-4C5C-853C-065A49FE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4" y="2120203"/>
            <a:ext cx="5647425" cy="46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Diagram: Parent Configures Settings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4A5F31E9-1F1C-4482-90AB-156E8358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2" y="2248172"/>
            <a:ext cx="4986067" cy="398629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A1870-BC92-4743-B4BD-CA8792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2127562"/>
            <a:ext cx="5518030" cy="43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676DE-1788-4F91-8E52-ADCEB4E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Diagram: E-Guard Local Database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1DF5F8-3823-4DE2-BC09-071CDDD2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2242233"/>
            <a:ext cx="5144218" cy="4616401"/>
          </a:xfrm>
          <a:prstGeom prst="rect">
            <a:avLst/>
          </a:prstGeo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8848B08C-A539-46C8-8F28-03C60444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02" y="2242783"/>
            <a:ext cx="4957313" cy="45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22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 285 Term Project</vt:lpstr>
      <vt:lpstr>E-Guard Software</vt:lpstr>
      <vt:lpstr>Types of Requirements:</vt:lpstr>
      <vt:lpstr>Functional Requirements</vt:lpstr>
      <vt:lpstr>Non-Functional Requirements</vt:lpstr>
      <vt:lpstr>Use Case Diagram: Parent Checks Activity</vt:lpstr>
      <vt:lpstr>Use Case Diagram: Child Logs in Computer</vt:lpstr>
      <vt:lpstr>Use Case Diagram: Parent Configures Settings</vt:lpstr>
      <vt:lpstr>Use Case Diagram: E-Guard Local Database</vt:lpstr>
      <vt:lpstr>Class Diagram</vt:lpstr>
      <vt:lpstr>Sequence Diagram: Child Web Activity</vt:lpstr>
      <vt:lpstr>PowerPoint Presentation</vt:lpstr>
      <vt:lpstr>State Diagram</vt:lpstr>
      <vt:lpstr>State Diagram</vt:lpstr>
      <vt:lpstr>State Diagram</vt:lpstr>
      <vt:lpstr>Activity Diagram</vt:lpstr>
      <vt:lpstr>Activity Diagram</vt:lpstr>
      <vt:lpstr>Activity Diagram</vt:lpstr>
      <vt:lpstr>Deployment Diagram</vt:lpstr>
      <vt:lpstr>Functional Requirement Diagram</vt:lpstr>
      <vt:lpstr>Non-Functional Requirement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2013-07-15T20:26:40Z</dcterms:created>
  <dcterms:modified xsi:type="dcterms:W3CDTF">2019-04-09T01:32:30Z</dcterms:modified>
</cp:coreProperties>
</file>