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sldIdLst>
    <p:sldId id="256" r:id="rId2"/>
    <p:sldId id="261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CE13B-A3EC-48EB-A194-6027BB3ED6F3}" v="55" dt="2018-08-20T23:19:16.141"/>
    <p1510:client id="{D39B30BD-F4B1-449F-B6DC-060C99FB597F}" v="3" dt="2018-08-20T00:57:55.060"/>
    <p1510:client id="{9F0C03AC-7E75-49EB-B40C-957060855E28}" v="390" dt="2018-08-20T04:16:19.033"/>
    <p1510:client id="{4016FCBE-54CB-4B85-B006-F52A36C8D304}" v="10" dt="2018-08-20T19:57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White" userId="db4fe50c3faa69f2" providerId="Windows Live" clId="Web-{9152C694-7C53-4566-A2AF-BAA262AB9099}"/>
    <pc:docChg chg="modSld">
      <pc:chgData name="Audrey White" userId="db4fe50c3faa69f2" providerId="Windows Live" clId="Web-{9152C694-7C53-4566-A2AF-BAA262AB9099}" dt="2018-08-19T17:53:30.870" v="1129" actId="14100"/>
      <pc:docMkLst>
        <pc:docMk/>
      </pc:docMkLst>
      <pc:sldChg chg="addSp delSp modSp mod modClrScheme chgLayout">
        <pc:chgData name="Audrey White" userId="db4fe50c3faa69f2" providerId="Windows Live" clId="Web-{9152C694-7C53-4566-A2AF-BAA262AB9099}" dt="2018-08-19T17:29:30.113" v="815" actId="14100"/>
        <pc:sldMkLst>
          <pc:docMk/>
          <pc:sldMk cId="937931879" sldId="257"/>
        </pc:sldMkLst>
        <pc:spChg chg="mod ord">
          <ac:chgData name="Audrey White" userId="db4fe50c3faa69f2" providerId="Windows Live" clId="Web-{9152C694-7C53-4566-A2AF-BAA262AB9099}" dt="2018-08-19T17:07:51.933" v="303" actId="14100"/>
          <ac:spMkLst>
            <pc:docMk/>
            <pc:sldMk cId="937931879" sldId="257"/>
            <ac:spMk id="2" creationId="{98F04BC2-9EED-4B07-8E6B-536C76C8C5B2}"/>
          </ac:spMkLst>
        </pc:spChg>
        <pc:spChg chg="mod ord">
          <ac:chgData name="Audrey White" userId="db4fe50c3faa69f2" providerId="Windows Live" clId="Web-{9152C694-7C53-4566-A2AF-BAA262AB9099}" dt="2018-08-19T17:26:57.002" v="777" actId="20577"/>
          <ac:spMkLst>
            <pc:docMk/>
            <pc:sldMk cId="937931879" sldId="257"/>
            <ac:spMk id="3" creationId="{8229EF86-E0C0-4825-BFD5-44FFC3381424}"/>
          </ac:spMkLst>
        </pc:spChg>
        <pc:spChg chg="mod ord">
          <ac:chgData name="Audrey White" userId="db4fe50c3faa69f2" providerId="Windows Live" clId="Web-{9152C694-7C53-4566-A2AF-BAA262AB9099}" dt="2018-08-19T17:07:51.933" v="303" actId="14100"/>
          <ac:spMkLst>
            <pc:docMk/>
            <pc:sldMk cId="937931879" sldId="257"/>
            <ac:spMk id="4" creationId="{62EA1635-E43A-48E3-9885-38EED39E6D20}"/>
          </ac:spMkLst>
        </pc:spChg>
        <pc:spChg chg="add del mod ord">
          <ac:chgData name="Audrey White" userId="db4fe50c3faa69f2" providerId="Windows Live" clId="Web-{9152C694-7C53-4566-A2AF-BAA262AB9099}" dt="2018-08-19T17:07:29.495" v="300" actId="14100"/>
          <ac:spMkLst>
            <pc:docMk/>
            <pc:sldMk cId="937931879" sldId="257"/>
            <ac:spMk id="5" creationId="{D5B40B9D-0B78-4FB9-A769-01857E3FAD07}"/>
          </ac:spMkLst>
        </pc:spChg>
        <pc:spChg chg="add del mod ord">
          <ac:chgData name="Audrey White" userId="db4fe50c3faa69f2" providerId="Windows Live" clId="Web-{9152C694-7C53-4566-A2AF-BAA262AB9099}" dt="2018-08-19T17:09:37.713" v="304" actId="14100"/>
          <ac:spMkLst>
            <pc:docMk/>
            <pc:sldMk cId="937931879" sldId="257"/>
            <ac:spMk id="6" creationId="{D8CB4086-D544-4027-8D25-AEAED1FB6C15}"/>
          </ac:spMkLst>
        </pc:spChg>
        <pc:spChg chg="add del mod ord">
          <ac:chgData name="Audrey White" userId="db4fe50c3faa69f2" providerId="Windows Live" clId="Web-{9152C694-7C53-4566-A2AF-BAA262AB9099}" dt="2018-08-19T17:07:51.933" v="303" actId="14100"/>
          <ac:spMkLst>
            <pc:docMk/>
            <pc:sldMk cId="937931879" sldId="257"/>
            <ac:spMk id="7" creationId="{315E1422-67DB-4EAD-9117-03C186E70429}"/>
          </ac:spMkLst>
        </pc:spChg>
        <pc:spChg chg="add del mod">
          <ac:chgData name="Audrey White" userId="db4fe50c3faa69f2" providerId="Windows Live" clId="Web-{9152C694-7C53-4566-A2AF-BAA262AB9099}" dt="2018-08-19T17:10:23.794" v="312" actId="14100"/>
          <ac:spMkLst>
            <pc:docMk/>
            <pc:sldMk cId="937931879" sldId="257"/>
            <ac:spMk id="11" creationId="{61A3AE39-3A14-48EE-9374-EAAAEC9015ED}"/>
          </ac:spMkLst>
        </pc:spChg>
        <pc:spChg chg="add mod">
          <ac:chgData name="Audrey White" userId="db4fe50c3faa69f2" providerId="Windows Live" clId="Web-{9152C694-7C53-4566-A2AF-BAA262AB9099}" dt="2018-08-19T17:27:48.161" v="814" actId="1076"/>
          <ac:spMkLst>
            <pc:docMk/>
            <pc:sldMk cId="937931879" sldId="257"/>
            <ac:spMk id="14" creationId="{11F10EA8-00B8-4ED6-BAD0-B3F8929B3655}"/>
          </ac:spMkLst>
        </pc:spChg>
        <pc:picChg chg="add del mod ord">
          <ac:chgData name="Audrey White" userId="db4fe50c3faa69f2" providerId="Windows Live" clId="Web-{9152C694-7C53-4566-A2AF-BAA262AB9099}" dt="2018-08-19T17:24:42.873" v="602" actId="1076"/>
          <ac:picMkLst>
            <pc:docMk/>
            <pc:sldMk cId="937931879" sldId="257"/>
            <ac:picMk id="8" creationId="{19153811-6879-45AC-BAE9-7276EB0760E4}"/>
          </ac:picMkLst>
        </pc:picChg>
        <pc:picChg chg="add del mod">
          <ac:chgData name="Audrey White" userId="db4fe50c3faa69f2" providerId="Windows Live" clId="Web-{9152C694-7C53-4566-A2AF-BAA262AB9099}" dt="2018-08-19T17:20:06.518" v="553" actId="14100"/>
          <ac:picMkLst>
            <pc:docMk/>
            <pc:sldMk cId="937931879" sldId="257"/>
            <ac:picMk id="12" creationId="{B853B475-62B0-4F92-ADF3-77C38DD87D51}"/>
          </ac:picMkLst>
        </pc:picChg>
        <pc:picChg chg="add mod">
          <ac:chgData name="Audrey White" userId="db4fe50c3faa69f2" providerId="Windows Live" clId="Web-{9152C694-7C53-4566-A2AF-BAA262AB9099}" dt="2018-08-19T17:24:17.186" v="595" actId="14100"/>
          <ac:picMkLst>
            <pc:docMk/>
            <pc:sldMk cId="937931879" sldId="257"/>
            <ac:picMk id="15" creationId="{7486B252-7F70-4954-9203-22408EA35F15}"/>
          </ac:picMkLst>
        </pc:picChg>
        <pc:picChg chg="add mod">
          <ac:chgData name="Audrey White" userId="db4fe50c3faa69f2" providerId="Windows Live" clId="Web-{9152C694-7C53-4566-A2AF-BAA262AB9099}" dt="2018-08-19T17:29:30.113" v="815" actId="14100"/>
          <ac:picMkLst>
            <pc:docMk/>
            <pc:sldMk cId="937931879" sldId="257"/>
            <ac:picMk id="17" creationId="{F8FDBB5B-2748-4FEA-A3F2-FF6603214DCA}"/>
          </ac:picMkLst>
        </pc:picChg>
      </pc:sldChg>
      <pc:sldChg chg="modSp">
        <pc:chgData name="Audrey White" userId="db4fe50c3faa69f2" providerId="Windows Live" clId="Web-{9152C694-7C53-4566-A2AF-BAA262AB9099}" dt="2018-08-19T17:00:10.597" v="6" actId="20577"/>
        <pc:sldMkLst>
          <pc:docMk/>
          <pc:sldMk cId="2057901672" sldId="259"/>
        </pc:sldMkLst>
        <pc:spChg chg="mod">
          <ac:chgData name="Audrey White" userId="db4fe50c3faa69f2" providerId="Windows Live" clId="Web-{9152C694-7C53-4566-A2AF-BAA262AB9099}" dt="2018-08-19T17:00:10.597" v="6" actId="20577"/>
          <ac:spMkLst>
            <pc:docMk/>
            <pc:sldMk cId="2057901672" sldId="259"/>
            <ac:spMk id="2" creationId="{6256504E-CB6E-4949-960F-3C4C7B0C3F84}"/>
          </ac:spMkLst>
        </pc:spChg>
      </pc:sldChg>
      <pc:sldChg chg="addSp delSp modSp mod modClrScheme chgLayout">
        <pc:chgData name="Audrey White" userId="db4fe50c3faa69f2" providerId="Windows Live" clId="Web-{9152C694-7C53-4566-A2AF-BAA262AB9099}" dt="2018-08-19T17:53:30.870" v="1129" actId="14100"/>
        <pc:sldMkLst>
          <pc:docMk/>
          <pc:sldMk cId="1630622497" sldId="260"/>
        </pc:sldMkLst>
        <pc:spChg chg="mod ord">
          <ac:chgData name="Audrey White" userId="db4fe50c3faa69f2" providerId="Windows Live" clId="Web-{9152C694-7C53-4566-A2AF-BAA262AB9099}" dt="2018-08-19T17:18:11.578" v="522" actId="14100"/>
          <ac:spMkLst>
            <pc:docMk/>
            <pc:sldMk cId="1630622497" sldId="260"/>
            <ac:spMk id="2" creationId="{F624ADB6-612C-4FFC-A32A-22A048C48002}"/>
          </ac:spMkLst>
        </pc:spChg>
        <pc:spChg chg="mod ord">
          <ac:chgData name="Audrey White" userId="db4fe50c3faa69f2" providerId="Windows Live" clId="Web-{9152C694-7C53-4566-A2AF-BAA262AB9099}" dt="2018-08-19T17:53:23.495" v="1127" actId="20577"/>
          <ac:spMkLst>
            <pc:docMk/>
            <pc:sldMk cId="1630622497" sldId="260"/>
            <ac:spMk id="3" creationId="{6153BD57-3D1B-4DAF-AA94-A936E38ED1DE}"/>
          </ac:spMkLst>
        </pc:spChg>
        <pc:spChg chg="mod ord">
          <ac:chgData name="Audrey White" userId="db4fe50c3faa69f2" providerId="Windows Live" clId="Web-{9152C694-7C53-4566-A2AF-BAA262AB9099}" dt="2018-08-19T17:18:11.578" v="522" actId="14100"/>
          <ac:spMkLst>
            <pc:docMk/>
            <pc:sldMk cId="1630622497" sldId="260"/>
            <ac:spMk id="4" creationId="{E6E86801-F2D2-4379-B971-D6A511FB8BA0}"/>
          </ac:spMkLst>
        </pc:spChg>
        <pc:spChg chg="add del mod ord">
          <ac:chgData name="Audrey White" userId="db4fe50c3faa69f2" providerId="Windows Live" clId="Web-{9152C694-7C53-4566-A2AF-BAA262AB9099}" dt="2018-08-19T17:41:46.754" v="848" actId="14100"/>
          <ac:spMkLst>
            <pc:docMk/>
            <pc:sldMk cId="1630622497" sldId="260"/>
            <ac:spMk id="5" creationId="{A766D627-EE44-4927-BE5F-5FE22F239B56}"/>
          </ac:spMkLst>
        </pc:spChg>
        <pc:spChg chg="add mod">
          <ac:chgData name="Audrey White" userId="db4fe50c3faa69f2" providerId="Windows Live" clId="Web-{9152C694-7C53-4566-A2AF-BAA262AB9099}" dt="2018-08-19T17:51:43.415" v="1058" actId="1076"/>
          <ac:spMkLst>
            <pc:docMk/>
            <pc:sldMk cId="1630622497" sldId="260"/>
            <ac:spMk id="8" creationId="{B68E4918-F3C8-43DC-B70C-3E81FC2B5427}"/>
          </ac:spMkLst>
        </pc:spChg>
        <pc:spChg chg="add mod">
          <ac:chgData name="Audrey White" userId="db4fe50c3faa69f2" providerId="Windows Live" clId="Web-{9152C694-7C53-4566-A2AF-BAA262AB9099}" dt="2018-08-19T17:53:30.870" v="1129" actId="14100"/>
          <ac:spMkLst>
            <pc:docMk/>
            <pc:sldMk cId="1630622497" sldId="260"/>
            <ac:spMk id="11" creationId="{EE6C50E0-0D2E-454A-8EC1-70536A3AA722}"/>
          </ac:spMkLst>
        </pc:spChg>
        <pc:spChg chg="add mod">
          <ac:chgData name="Audrey White" userId="db4fe50c3faa69f2" providerId="Windows Live" clId="Web-{9152C694-7C53-4566-A2AF-BAA262AB9099}" dt="2018-08-19T17:51:38.759" v="1057" actId="1076"/>
          <ac:spMkLst>
            <pc:docMk/>
            <pc:sldMk cId="1630622497" sldId="260"/>
            <ac:spMk id="16" creationId="{63410BE3-F00C-4CB4-970B-06AFA5088ED1}"/>
          </ac:spMkLst>
        </pc:spChg>
        <pc:picChg chg="add mod ord">
          <ac:chgData name="Audrey White" userId="db4fe50c3faa69f2" providerId="Windows Live" clId="Web-{9152C694-7C53-4566-A2AF-BAA262AB9099}" dt="2018-08-19T17:49:49.322" v="1018" actId="1076"/>
          <ac:picMkLst>
            <pc:docMk/>
            <pc:sldMk cId="1630622497" sldId="260"/>
            <ac:picMk id="6" creationId="{D6E0DCA0-9DBE-48BB-887F-FFF5CA5F66E5}"/>
          </ac:picMkLst>
        </pc:picChg>
        <pc:picChg chg="add mod">
          <ac:chgData name="Audrey White" userId="db4fe50c3faa69f2" providerId="Windows Live" clId="Web-{9152C694-7C53-4566-A2AF-BAA262AB9099}" dt="2018-08-19T17:50:09.431" v="1022" actId="1076"/>
          <ac:picMkLst>
            <pc:docMk/>
            <pc:sldMk cId="1630622497" sldId="260"/>
            <ac:picMk id="9" creationId="{087DD96F-385B-4D1F-BB1B-0320BF6D737F}"/>
          </ac:picMkLst>
        </pc:picChg>
        <pc:picChg chg="add del mod">
          <ac:chgData name="Audrey White" userId="db4fe50c3faa69f2" providerId="Windows Live" clId="Web-{9152C694-7C53-4566-A2AF-BAA262AB9099}" dt="2018-08-19T17:50:20.837" v="1024" actId="14100"/>
          <ac:picMkLst>
            <pc:docMk/>
            <pc:sldMk cId="1630622497" sldId="260"/>
            <ac:picMk id="12" creationId="{E30D488A-BA60-45B8-A831-6DA78CD126FA}"/>
          </ac:picMkLst>
        </pc:picChg>
        <pc:picChg chg="add del mod">
          <ac:chgData name="Audrey White" userId="db4fe50c3faa69f2" providerId="Windows Live" clId="Web-{9152C694-7C53-4566-A2AF-BAA262AB9099}" dt="2018-08-19T17:50:35.462" v="1026" actId="14100"/>
          <ac:picMkLst>
            <pc:docMk/>
            <pc:sldMk cId="1630622497" sldId="260"/>
            <ac:picMk id="14" creationId="{2B9A7D86-B945-4725-8E03-14EB505FC927}"/>
          </ac:picMkLst>
        </pc:picChg>
      </pc:sldChg>
    </pc:docChg>
  </pc:docChgLst>
  <pc:docChgLst>
    <pc:chgData name="Audrey White" userId="db4fe50c3faa69f2" providerId="Windows Live" clId="Web-{C9DEA138-6E5A-4F27-9011-198ADDAF1A41}"/>
    <pc:docChg chg="addSld delSld modSld">
      <pc:chgData name="Audrey White" userId="db4fe50c3faa69f2" providerId="Windows Live" clId="Web-{C9DEA138-6E5A-4F27-9011-198ADDAF1A41}" dt="2018-08-20T20:23:35.457" v="226" actId="20577"/>
      <pc:docMkLst>
        <pc:docMk/>
      </pc:docMkLst>
      <pc:sldChg chg="del">
        <pc:chgData name="Audrey White" userId="db4fe50c3faa69f2" providerId="Windows Live" clId="Web-{C9DEA138-6E5A-4F27-9011-198ADDAF1A41}" dt="2018-08-20T20:15:58.720" v="1" actId="20577"/>
        <pc:sldMkLst>
          <pc:docMk/>
          <pc:sldMk cId="1141671804" sldId="258"/>
        </pc:sldMkLst>
      </pc:sldChg>
      <pc:sldChg chg="modSp new">
        <pc:chgData name="Audrey White" userId="db4fe50c3faa69f2" providerId="Windows Live" clId="Web-{C9DEA138-6E5A-4F27-9011-198ADDAF1A41}" dt="2018-08-20T20:21:35.734" v="139" actId="20577"/>
        <pc:sldMkLst>
          <pc:docMk/>
          <pc:sldMk cId="3079361350" sldId="261"/>
        </pc:sldMkLst>
        <pc:spChg chg="mod">
          <ac:chgData name="Audrey White" userId="db4fe50c3faa69f2" providerId="Windows Live" clId="Web-{C9DEA138-6E5A-4F27-9011-198ADDAF1A41}" dt="2018-08-20T20:21:35.734" v="139" actId="20577"/>
          <ac:spMkLst>
            <pc:docMk/>
            <pc:sldMk cId="3079361350" sldId="261"/>
            <ac:spMk id="2" creationId="{1AC57A34-B72D-490A-AEC4-6592F95552CD}"/>
          </ac:spMkLst>
        </pc:spChg>
        <pc:spChg chg="mod">
          <ac:chgData name="Audrey White" userId="db4fe50c3faa69f2" providerId="Windows Live" clId="Web-{C9DEA138-6E5A-4F27-9011-198ADDAF1A41}" dt="2018-08-20T20:21:04.998" v="134" actId="20577"/>
          <ac:spMkLst>
            <pc:docMk/>
            <pc:sldMk cId="3079361350" sldId="261"/>
            <ac:spMk id="3" creationId="{10636898-2A50-4EB4-AD64-603B3E9FE098}"/>
          </ac:spMkLst>
        </pc:spChg>
      </pc:sldChg>
      <pc:sldChg chg="modSp new">
        <pc:chgData name="Audrey White" userId="db4fe50c3faa69f2" providerId="Windows Live" clId="Web-{C9DEA138-6E5A-4F27-9011-198ADDAF1A41}" dt="2018-08-20T20:23:35.457" v="225" actId="20577"/>
        <pc:sldMkLst>
          <pc:docMk/>
          <pc:sldMk cId="3002616857" sldId="262"/>
        </pc:sldMkLst>
        <pc:spChg chg="mod">
          <ac:chgData name="Audrey White" userId="db4fe50c3faa69f2" providerId="Windows Live" clId="Web-{C9DEA138-6E5A-4F27-9011-198ADDAF1A41}" dt="2018-08-20T20:22:26.595" v="150" actId="20577"/>
          <ac:spMkLst>
            <pc:docMk/>
            <pc:sldMk cId="3002616857" sldId="262"/>
            <ac:spMk id="2" creationId="{B4DC5BB8-4AE1-4FF7-AF63-4EE95EF1EDCC}"/>
          </ac:spMkLst>
        </pc:spChg>
        <pc:spChg chg="mod">
          <ac:chgData name="Audrey White" userId="db4fe50c3faa69f2" providerId="Windows Live" clId="Web-{C9DEA138-6E5A-4F27-9011-198ADDAF1A41}" dt="2018-08-20T20:23:35.457" v="225" actId="20577"/>
          <ac:spMkLst>
            <pc:docMk/>
            <pc:sldMk cId="3002616857" sldId="262"/>
            <ac:spMk id="3" creationId="{E07C5711-D62A-4C39-A75A-F46412CE3F73}"/>
          </ac:spMkLst>
        </pc:spChg>
      </pc:sldChg>
      <pc:sldChg chg="del">
        <pc:chgData name="Audrey White" userId="db4fe50c3faa69f2" providerId="Windows Live" clId="Web-{C9DEA138-6E5A-4F27-9011-198ADDAF1A41}" dt="2018-08-20T20:15:55.939" v="0" actId="20577"/>
        <pc:sldMkLst>
          <pc:docMk/>
          <pc:sldMk cId="963421102" sldId="274"/>
        </pc:sldMkLst>
      </pc:sldChg>
    </pc:docChg>
  </pc:docChgLst>
  <pc:docChgLst>
    <pc:chgData name="MOBBAK MOBBAK" userId="766e6fc39721fbbb" providerId="LiveId" clId="{58ECE13B-A3EC-48EB-A194-6027BB3ED6F3}"/>
    <pc:docChg chg="undo custSel addSld delSld modSld sldOrd">
      <pc:chgData name="MOBBAK MOBBAK" userId="766e6fc39721fbbb" providerId="LiveId" clId="{58ECE13B-A3EC-48EB-A194-6027BB3ED6F3}" dt="2018-08-20T23:19:16.571" v="738" actId="26606"/>
      <pc:docMkLst>
        <pc:docMk/>
      </pc:docMkLst>
      <pc:sldChg chg="addSp delSp modSp modTransition">
        <pc:chgData name="MOBBAK MOBBAK" userId="766e6fc39721fbbb" providerId="LiveId" clId="{58ECE13B-A3EC-48EB-A194-6027BB3ED6F3}" dt="2018-08-18T23:39:32.691" v="186" actId="1076"/>
        <pc:sldMkLst>
          <pc:docMk/>
          <pc:sldMk cId="4157082590" sldId="256"/>
        </pc:sldMkLst>
        <pc:spChg chg="del">
          <ac:chgData name="MOBBAK MOBBAK" userId="766e6fc39721fbbb" providerId="LiveId" clId="{58ECE13B-A3EC-48EB-A194-6027BB3ED6F3}" dt="2018-08-18T23:17:03.310" v="1" actId="478"/>
          <ac:spMkLst>
            <pc:docMk/>
            <pc:sldMk cId="4157082590" sldId="256"/>
            <ac:spMk id="2" creationId="{00000000-0000-0000-0000-000000000000}"/>
          </ac:spMkLst>
        </pc:spChg>
        <pc:spChg chg="del">
          <ac:chgData name="MOBBAK MOBBAK" userId="766e6fc39721fbbb" providerId="LiveId" clId="{58ECE13B-A3EC-48EB-A194-6027BB3ED6F3}" dt="2018-08-18T23:17:03.310" v="1" actId="478"/>
          <ac:spMkLst>
            <pc:docMk/>
            <pc:sldMk cId="4157082590" sldId="256"/>
            <ac:spMk id="3" creationId="{00000000-0000-0000-0000-000000000000}"/>
          </ac:spMkLst>
        </pc:spChg>
        <pc:spChg chg="add del">
          <ac:chgData name="MOBBAK MOBBAK" userId="766e6fc39721fbbb" providerId="LiveId" clId="{58ECE13B-A3EC-48EB-A194-6027BB3ED6F3}" dt="2018-08-18T23:17:15.289" v="3" actId="478"/>
          <ac:spMkLst>
            <pc:docMk/>
            <pc:sldMk cId="4157082590" sldId="256"/>
            <ac:spMk id="4" creationId="{A87793AB-2B07-4A9F-B446-E1CD8062F6B5}"/>
          </ac:spMkLst>
        </pc:spChg>
        <pc:spChg chg="add mod">
          <ac:chgData name="MOBBAK MOBBAK" userId="766e6fc39721fbbb" providerId="LiveId" clId="{58ECE13B-A3EC-48EB-A194-6027BB3ED6F3}" dt="2018-08-18T23:39:32.691" v="186" actId="1076"/>
          <ac:spMkLst>
            <pc:docMk/>
            <pc:sldMk cId="4157082590" sldId="256"/>
            <ac:spMk id="5" creationId="{B198D8B9-E534-4F73-953C-80A0D78BC9BD}"/>
          </ac:spMkLst>
        </pc:spChg>
        <pc:spChg chg="add mod">
          <ac:chgData name="MOBBAK MOBBAK" userId="766e6fc39721fbbb" providerId="LiveId" clId="{58ECE13B-A3EC-48EB-A194-6027BB3ED6F3}" dt="2018-08-18T23:34:28.843" v="161" actId="1076"/>
          <ac:spMkLst>
            <pc:docMk/>
            <pc:sldMk cId="4157082590" sldId="256"/>
            <ac:spMk id="7" creationId="{96056E81-8EC0-4778-B4E7-6688D81724C3}"/>
          </ac:spMkLst>
        </pc:spChg>
        <pc:spChg chg="mod">
          <ac:chgData name="MOBBAK MOBBAK" userId="766e6fc39721fbbb" providerId="LiveId" clId="{58ECE13B-A3EC-48EB-A194-6027BB3ED6F3}" dt="2018-08-18T23:34:09.681" v="157" actId="121"/>
          <ac:spMkLst>
            <pc:docMk/>
            <pc:sldMk cId="4157082590" sldId="256"/>
            <ac:spMk id="8" creationId="{DA1D3D3E-D38A-48DF-9679-76C3065280B2}"/>
          </ac:spMkLst>
        </pc:spChg>
        <pc:spChg chg="add mod">
          <ac:chgData name="MOBBAK MOBBAK" userId="766e6fc39721fbbb" providerId="LiveId" clId="{58ECE13B-A3EC-48EB-A194-6027BB3ED6F3}" dt="2018-08-18T23:34:09.681" v="157" actId="121"/>
          <ac:spMkLst>
            <pc:docMk/>
            <pc:sldMk cId="4157082590" sldId="256"/>
            <ac:spMk id="9" creationId="{88CD643F-9409-4216-85BB-AAE87CFAA885}"/>
          </ac:spMkLst>
        </pc:spChg>
        <pc:spChg chg="add mod">
          <ac:chgData name="MOBBAK MOBBAK" userId="766e6fc39721fbbb" providerId="LiveId" clId="{58ECE13B-A3EC-48EB-A194-6027BB3ED6F3}" dt="2018-08-18T23:34:09.681" v="157" actId="121"/>
          <ac:spMkLst>
            <pc:docMk/>
            <pc:sldMk cId="4157082590" sldId="256"/>
            <ac:spMk id="10" creationId="{190F1863-EF4D-48CF-A74A-A2B83A9AC6C4}"/>
          </ac:spMkLst>
        </pc:spChg>
        <pc:spChg chg="add mod">
          <ac:chgData name="MOBBAK MOBBAK" userId="766e6fc39721fbbb" providerId="LiveId" clId="{58ECE13B-A3EC-48EB-A194-6027BB3ED6F3}" dt="2018-08-18T23:34:09.681" v="157" actId="121"/>
          <ac:spMkLst>
            <pc:docMk/>
            <pc:sldMk cId="4157082590" sldId="256"/>
            <ac:spMk id="11" creationId="{AC5AFFDD-6608-45EC-8DDF-693265949BB9}"/>
          </ac:spMkLst>
        </pc:spChg>
        <pc:picChg chg="add del mod">
          <ac:chgData name="MOBBAK MOBBAK" userId="766e6fc39721fbbb" providerId="LiveId" clId="{58ECE13B-A3EC-48EB-A194-6027BB3ED6F3}" dt="2018-08-18T23:32:53.376" v="142" actId="1076"/>
          <ac:picMkLst>
            <pc:docMk/>
            <pc:sldMk cId="4157082590" sldId="256"/>
            <ac:picMk id="6" creationId="{09F4562D-0C89-439D-80C8-F0658A384534}"/>
          </ac:picMkLst>
        </pc:picChg>
      </pc:sldChg>
      <pc:sldChg chg="modSp add modTransition">
        <pc:chgData name="MOBBAK MOBBAK" userId="766e6fc39721fbbb" providerId="LiveId" clId="{58ECE13B-A3EC-48EB-A194-6027BB3ED6F3}" dt="2018-08-20T20:28:55.274" v="660" actId="404"/>
        <pc:sldMkLst>
          <pc:docMk/>
          <pc:sldMk cId="937931879" sldId="257"/>
        </pc:sldMkLst>
        <pc:spChg chg="mod">
          <ac:chgData name="MOBBAK MOBBAK" userId="766e6fc39721fbbb" providerId="LiveId" clId="{58ECE13B-A3EC-48EB-A194-6027BB3ED6F3}" dt="2018-08-18T23:26:31.671" v="116" actId="113"/>
          <ac:spMkLst>
            <pc:docMk/>
            <pc:sldMk cId="937931879" sldId="257"/>
            <ac:spMk id="2" creationId="{98F04BC2-9EED-4B07-8E6B-536C76C8C5B2}"/>
          </ac:spMkLst>
        </pc:spChg>
      </pc:sldChg>
      <pc:sldChg chg="modSp add modTransition">
        <pc:chgData name="MOBBAK MOBBAK" userId="766e6fc39721fbbb" providerId="LiveId" clId="{58ECE13B-A3EC-48EB-A194-6027BB3ED6F3}" dt="2018-08-19T00:22:44.313" v="209" actId="20577"/>
        <pc:sldMkLst>
          <pc:docMk/>
          <pc:sldMk cId="1141671804" sldId="258"/>
        </pc:sldMkLst>
        <pc:spChg chg="mod">
          <ac:chgData name="MOBBAK MOBBAK" userId="766e6fc39721fbbb" providerId="LiveId" clId="{58ECE13B-A3EC-48EB-A194-6027BB3ED6F3}" dt="2018-08-19T00:22:39.802" v="204" actId="6549"/>
          <ac:spMkLst>
            <pc:docMk/>
            <pc:sldMk cId="1141671804" sldId="258"/>
            <ac:spMk id="2" creationId="{3CE3FDDF-D7D9-410D-80BE-EF14B2F92A9F}"/>
          </ac:spMkLst>
        </pc:spChg>
        <pc:spChg chg="mod">
          <ac:chgData name="MOBBAK MOBBAK" userId="766e6fc39721fbbb" providerId="LiveId" clId="{58ECE13B-A3EC-48EB-A194-6027BB3ED6F3}" dt="2018-08-19T00:22:44.313" v="209" actId="20577"/>
          <ac:spMkLst>
            <pc:docMk/>
            <pc:sldMk cId="1141671804" sldId="258"/>
            <ac:spMk id="3" creationId="{2D4E9A68-B726-4D72-BF82-68D9DE3DE241}"/>
          </ac:spMkLst>
        </pc:spChg>
      </pc:sldChg>
      <pc:sldChg chg="modSp add ord modTransition">
        <pc:chgData name="MOBBAK MOBBAK" userId="766e6fc39721fbbb" providerId="LiveId" clId="{58ECE13B-A3EC-48EB-A194-6027BB3ED6F3}" dt="2018-08-20T20:29:06.227" v="662" actId="404"/>
        <pc:sldMkLst>
          <pc:docMk/>
          <pc:sldMk cId="1630622497" sldId="260"/>
        </pc:sldMkLst>
        <pc:spChg chg="mod">
          <ac:chgData name="MOBBAK MOBBAK" userId="766e6fc39721fbbb" providerId="LiveId" clId="{58ECE13B-A3EC-48EB-A194-6027BB3ED6F3}" dt="2018-08-18T23:26:53.031" v="122" actId="2711"/>
          <ac:spMkLst>
            <pc:docMk/>
            <pc:sldMk cId="1630622497" sldId="260"/>
            <ac:spMk id="2" creationId="{F624ADB6-612C-4FFC-A32A-22A048C48002}"/>
          </ac:spMkLst>
        </pc:spChg>
      </pc:sldChg>
      <pc:sldChg chg="modTransition">
        <pc:chgData name="MOBBAK MOBBAK" userId="766e6fc39721fbbb" providerId="LiveId" clId="{58ECE13B-A3EC-48EB-A194-6027BB3ED6F3}" dt="2018-08-20T20:29:34.374" v="665" actId="404"/>
        <pc:sldMkLst>
          <pc:docMk/>
          <pc:sldMk cId="3079361350" sldId="261"/>
        </pc:sldMkLst>
      </pc:sldChg>
      <pc:sldChg chg="addSp delSp modSp add modTransition">
        <pc:chgData name="MOBBAK MOBBAK" userId="766e6fc39721fbbb" providerId="LiveId" clId="{58ECE13B-A3EC-48EB-A194-6027BB3ED6F3}" dt="2018-08-20T01:13:53.382" v="586" actId="1076"/>
        <pc:sldMkLst>
          <pc:docMk/>
          <pc:sldMk cId="9621229" sldId="262"/>
        </pc:sldMkLst>
        <pc:spChg chg="mod">
          <ac:chgData name="MOBBAK MOBBAK" userId="766e6fc39721fbbb" providerId="LiveId" clId="{58ECE13B-A3EC-48EB-A194-6027BB3ED6F3}" dt="2018-08-19T00:26:01.962" v="251" actId="115"/>
          <ac:spMkLst>
            <pc:docMk/>
            <pc:sldMk cId="9621229" sldId="262"/>
            <ac:spMk id="2" creationId="{74C716F5-DB6F-4104-83F4-A5C9C26FC9A1}"/>
          </ac:spMkLst>
        </pc:spChg>
        <pc:spChg chg="mod">
          <ac:chgData name="MOBBAK MOBBAK" userId="766e6fc39721fbbb" providerId="LiveId" clId="{58ECE13B-A3EC-48EB-A194-6027BB3ED6F3}" dt="2018-08-20T01:13:53.382" v="586" actId="1076"/>
          <ac:spMkLst>
            <pc:docMk/>
            <pc:sldMk cId="9621229" sldId="262"/>
            <ac:spMk id="3" creationId="{91690786-54A4-4610-8497-D50524B92801}"/>
          </ac:spMkLst>
        </pc:spChg>
        <pc:graphicFrameChg chg="add del">
          <ac:chgData name="MOBBAK MOBBAK" userId="766e6fc39721fbbb" providerId="LiveId" clId="{58ECE13B-A3EC-48EB-A194-6027BB3ED6F3}" dt="2018-08-19T00:27:55.812" v="273" actId="1076"/>
          <ac:graphicFrameMkLst>
            <pc:docMk/>
            <pc:sldMk cId="9621229" sldId="262"/>
            <ac:graphicFrameMk id="5" creationId="{C00DEF64-ACFD-4B11-91F3-7334D13AF57A}"/>
          </ac:graphicFrameMkLst>
        </pc:graphicFrameChg>
      </pc:sldChg>
      <pc:sldChg chg="addSp delSp modSp mod modTransition setBg setClrOvrMap">
        <pc:chgData name="MOBBAK MOBBAK" userId="766e6fc39721fbbb" providerId="LiveId" clId="{58ECE13B-A3EC-48EB-A194-6027BB3ED6F3}" dt="2018-08-20T23:19:16.571" v="738" actId="26606"/>
        <pc:sldMkLst>
          <pc:docMk/>
          <pc:sldMk cId="3002616857" sldId="262"/>
        </pc:sldMkLst>
        <pc:spChg chg="add del mod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2" creationId="{B4DC5BB8-4AE1-4FF7-AF63-4EE95EF1EDCC}"/>
          </ac:spMkLst>
        </pc:spChg>
        <pc:spChg chg="add del mod">
          <ac:chgData name="MOBBAK MOBBAK" userId="766e6fc39721fbbb" providerId="LiveId" clId="{58ECE13B-A3EC-48EB-A194-6027BB3ED6F3}" dt="2018-08-20T23:07:53.086" v="704" actId="478"/>
          <ac:spMkLst>
            <pc:docMk/>
            <pc:sldMk cId="3002616857" sldId="262"/>
            <ac:spMk id="3" creationId="{E07C5711-D62A-4C39-A75A-F46412CE3F73}"/>
          </ac:spMkLst>
        </pc:spChg>
        <pc:spChg chg="add del mod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" creationId="{42976CFD-0DCC-4DD8-867E-7F7C9F3BFB60}"/>
          </ac:spMkLst>
        </pc:spChg>
        <pc:spChg chg="add del mod">
          <ac:chgData name="MOBBAK MOBBAK" userId="766e6fc39721fbbb" providerId="LiveId" clId="{58ECE13B-A3EC-48EB-A194-6027BB3ED6F3}" dt="2018-08-20T23:03:12.655" v="681" actId="478"/>
          <ac:spMkLst>
            <pc:docMk/>
            <pc:sldMk cId="3002616857" sldId="262"/>
            <ac:spMk id="7" creationId="{AAA8C8B5-D3F3-406F-A692-578CFE176245}"/>
          </ac:spMkLst>
        </pc:spChg>
        <pc:spChg chg="add del mod">
          <ac:chgData name="MOBBAK MOBBAK" userId="766e6fc39721fbbb" providerId="LiveId" clId="{58ECE13B-A3EC-48EB-A194-6027BB3ED6F3}" dt="2018-08-20T23:03:13.763" v="683" actId="404"/>
          <ac:spMkLst>
            <pc:docMk/>
            <pc:sldMk cId="3002616857" sldId="262"/>
            <ac:spMk id="8" creationId="{73C86721-7A02-4C59-9E7E-1D2BD8724924}"/>
          </ac:spMkLst>
        </pc:spChg>
        <pc:spChg chg="add del mod">
          <ac:chgData name="MOBBAK MOBBAK" userId="766e6fc39721fbbb" providerId="LiveId" clId="{58ECE13B-A3EC-48EB-A194-6027BB3ED6F3}" dt="2018-08-20T23:07:54.421" v="705" actId="478"/>
          <ac:spMkLst>
            <pc:docMk/>
            <pc:sldMk cId="3002616857" sldId="262"/>
            <ac:spMk id="12" creationId="{18A4D119-8C0A-4E17-9BCD-69AC2FE2F843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19" creationId="{78C9D07A-5A22-4E55-B18A-47CF07E5080D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21" creationId="{3D71E629-0739-4A59-972B-A9E9A4500E31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23" creationId="{8F383800-5CEA-471E-91C6-604E9C8F9D6B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24" creationId="{78C9D07A-5A22-4E55-B18A-47CF07E5080D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26" creationId="{3D71E629-0739-4A59-972B-A9E9A4500E31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27" creationId="{FE41C29D-0817-42AE-A275-5552F69260E9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28" creationId="{8F383800-5CEA-471E-91C6-604E9C8F9D6B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29" creationId="{21AFE179-2F71-4019-9BED-8E72C0C07EC8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31" creationId="{333AFE41-7E9F-4E28-8263-5B498AA7C802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32" creationId="{FE41C29D-0817-42AE-A275-5552F69260E9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33" creationId="{C553E99F-4FAF-422B-B3EA-84AF1AA08558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34" creationId="{21AFE179-2F71-4019-9BED-8E72C0C07EC8}"/>
          </ac:spMkLst>
        </pc:spChg>
        <pc:spChg chg="add del">
          <ac:chgData name="MOBBAK MOBBAK" userId="766e6fc39721fbbb" providerId="LiveId" clId="{58ECE13B-A3EC-48EB-A194-6027BB3ED6F3}" dt="2018-08-20T23:19:00.082" v="728" actId="26606"/>
          <ac:spMkLst>
            <pc:docMk/>
            <pc:sldMk cId="3002616857" sldId="262"/>
            <ac:spMk id="35" creationId="{F214FAEF-3E6C-41BB-9945-719809A6930B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36" creationId="{333AFE41-7E9F-4E28-8263-5B498AA7C802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38" creationId="{C553E99F-4FAF-422B-B3EA-84AF1AA08558}"/>
          </ac:spMkLst>
        </pc:spChg>
        <pc:spChg chg="add del">
          <ac:chgData name="MOBBAK MOBBAK" userId="766e6fc39721fbbb" providerId="LiveId" clId="{58ECE13B-A3EC-48EB-A194-6027BB3ED6F3}" dt="2018-08-20T23:18:44.974" v="726" actId="26606"/>
          <ac:spMkLst>
            <pc:docMk/>
            <pc:sldMk cId="3002616857" sldId="262"/>
            <ac:spMk id="40" creationId="{F214FAEF-3E6C-41BB-9945-719809A6930B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2" creationId="{78C9D07A-5A22-4E55-B18A-47CF07E5080D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3" creationId="{3D71E629-0739-4A59-972B-A9E9A4500E31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4" creationId="{068A8980-5323-4E32-9817-A14D0B9184F2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6" creationId="{8B79A499-6023-4495-8687-96680A5E9597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7" creationId="{BAA1CC66-52B7-4B1A-83B9-4473DABF8A84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8" creationId="{427A1B02-0BC3-4123-A27E-111F26354A77}"/>
          </ac:spMkLst>
        </pc:spChg>
        <pc:spChg chg="add del">
          <ac:chgData name="MOBBAK MOBBAK" userId="766e6fc39721fbbb" providerId="LiveId" clId="{58ECE13B-A3EC-48EB-A194-6027BB3ED6F3}" dt="2018-08-20T23:19:16.571" v="738" actId="26606"/>
          <ac:spMkLst>
            <pc:docMk/>
            <pc:sldMk cId="3002616857" sldId="262"/>
            <ac:spMk id="49" creationId="{846EBDA5-97CE-4375-BC99-C7365D1CC66B}"/>
          </ac:spMkLst>
        </pc:spChg>
        <pc:graphicFrameChg chg="add del mod modGraphic">
          <ac:chgData name="MOBBAK MOBBAK" userId="766e6fc39721fbbb" providerId="LiveId" clId="{58ECE13B-A3EC-48EB-A194-6027BB3ED6F3}" dt="2018-08-20T23:04:54.367" v="703" actId="404"/>
          <ac:graphicFrameMkLst>
            <pc:docMk/>
            <pc:sldMk cId="3002616857" sldId="262"/>
            <ac:graphicFrameMk id="5" creationId="{4F72A033-DFFA-4C95-A700-790D07506E43}"/>
          </ac:graphicFrameMkLst>
        </pc:graphicFrameChg>
        <pc:graphicFrameChg chg="add del">
          <ac:chgData name="MOBBAK MOBBAK" userId="766e6fc39721fbbb" providerId="LiveId" clId="{58ECE13B-A3EC-48EB-A194-6027BB3ED6F3}" dt="2018-08-20T23:03:29.905" v="687" actId="404"/>
          <ac:graphicFrameMkLst>
            <pc:docMk/>
            <pc:sldMk cId="3002616857" sldId="262"/>
            <ac:graphicFrameMk id="9" creationId="{C7F983AD-161B-4F2D-BDC8-04124EF38703}"/>
          </ac:graphicFrameMkLst>
        </pc:graphicFrameChg>
        <pc:graphicFrameChg chg="add del">
          <ac:chgData name="MOBBAK MOBBAK" userId="766e6fc39721fbbb" providerId="LiveId" clId="{58ECE13B-A3EC-48EB-A194-6027BB3ED6F3}" dt="2018-08-20T23:04:02.933" v="689" actId="404"/>
          <ac:graphicFrameMkLst>
            <pc:docMk/>
            <pc:sldMk cId="3002616857" sldId="262"/>
            <ac:graphicFrameMk id="10" creationId="{3B7A9FAF-ABD9-450D-8F42-F53886D5A15F}"/>
          </ac:graphicFrameMkLst>
        </pc:graphicFrameChg>
        <pc:graphicFrameChg chg="add del mod modGraphic">
          <ac:chgData name="MOBBAK MOBBAK" userId="766e6fc39721fbbb" providerId="LiveId" clId="{58ECE13B-A3EC-48EB-A194-6027BB3ED6F3}" dt="2018-08-20T23:19:16.571" v="738" actId="26606"/>
          <ac:graphicFrameMkLst>
            <pc:docMk/>
            <pc:sldMk cId="3002616857" sldId="262"/>
            <ac:graphicFrameMk id="13" creationId="{0A3902BB-38C4-4462-93C2-385730A5CE7F}"/>
          </ac:graphicFrameMkLst>
        </pc:graphicFrameChg>
        <pc:picChg chg="add del">
          <ac:chgData name="MOBBAK MOBBAK" userId="766e6fc39721fbbb" providerId="LiveId" clId="{58ECE13B-A3EC-48EB-A194-6027BB3ED6F3}" dt="2018-08-20T23:19:00.082" v="728" actId="26606"/>
          <ac:picMkLst>
            <pc:docMk/>
            <pc:sldMk cId="3002616857" sldId="262"/>
            <ac:picMk id="15" creationId="{5321D838-2C7E-4177-9DD3-DAC78324A2B2}"/>
          </ac:picMkLst>
        </pc:picChg>
        <pc:picChg chg="add del">
          <ac:chgData name="MOBBAK MOBBAK" userId="766e6fc39721fbbb" providerId="LiveId" clId="{58ECE13B-A3EC-48EB-A194-6027BB3ED6F3}" dt="2018-08-20T23:19:00.082" v="728" actId="26606"/>
          <ac:picMkLst>
            <pc:docMk/>
            <pc:sldMk cId="3002616857" sldId="262"/>
            <ac:picMk id="16" creationId="{0146E45C-1450-4186-B501-74F221F897A8}"/>
          </ac:picMkLst>
        </pc:picChg>
        <pc:picChg chg="add del">
          <ac:chgData name="MOBBAK MOBBAK" userId="766e6fc39721fbbb" providerId="LiveId" clId="{58ECE13B-A3EC-48EB-A194-6027BB3ED6F3}" dt="2018-08-20T23:19:00.082" v="728" actId="26606"/>
          <ac:picMkLst>
            <pc:docMk/>
            <pc:sldMk cId="3002616857" sldId="262"/>
            <ac:picMk id="17" creationId="{EEDDA48B-BC04-4915-ADA3-A1A9522EB0D1}"/>
          </ac:picMkLst>
        </pc:picChg>
        <pc:picChg chg="add del">
          <ac:chgData name="MOBBAK MOBBAK" userId="766e6fc39721fbbb" providerId="LiveId" clId="{58ECE13B-A3EC-48EB-A194-6027BB3ED6F3}" dt="2018-08-20T23:18:44.974" v="726" actId="26606"/>
          <ac:picMkLst>
            <pc:docMk/>
            <pc:sldMk cId="3002616857" sldId="262"/>
            <ac:picMk id="18" creationId="{5321D838-2C7E-4177-9DD3-DAC78324A2B2}"/>
          </ac:picMkLst>
        </pc:picChg>
        <pc:picChg chg="add del">
          <ac:chgData name="MOBBAK MOBBAK" userId="766e6fc39721fbbb" providerId="LiveId" clId="{58ECE13B-A3EC-48EB-A194-6027BB3ED6F3}" dt="2018-08-20T23:18:44.974" v="726" actId="26606"/>
          <ac:picMkLst>
            <pc:docMk/>
            <pc:sldMk cId="3002616857" sldId="262"/>
            <ac:picMk id="20" creationId="{0146E45C-1450-4186-B501-74F221F897A8}"/>
          </ac:picMkLst>
        </pc:picChg>
        <pc:picChg chg="add del">
          <ac:chgData name="MOBBAK MOBBAK" userId="766e6fc39721fbbb" providerId="LiveId" clId="{58ECE13B-A3EC-48EB-A194-6027BB3ED6F3}" dt="2018-08-20T23:18:44.974" v="726" actId="26606"/>
          <ac:picMkLst>
            <pc:docMk/>
            <pc:sldMk cId="3002616857" sldId="262"/>
            <ac:picMk id="22" creationId="{EEDDA48B-BC04-4915-ADA3-A1A9522EB0D1}"/>
          </ac:picMkLst>
        </pc:picChg>
        <pc:picChg chg="add del">
          <ac:chgData name="MOBBAK MOBBAK" userId="766e6fc39721fbbb" providerId="LiveId" clId="{58ECE13B-A3EC-48EB-A194-6027BB3ED6F3}" dt="2018-08-20T23:19:00.082" v="728" actId="26606"/>
          <ac:picMkLst>
            <pc:docMk/>
            <pc:sldMk cId="3002616857" sldId="262"/>
            <ac:picMk id="25" creationId="{2077B291-934C-486F-A7DD-F7B7568BFA98}"/>
          </ac:picMkLst>
        </pc:picChg>
        <pc:picChg chg="add del">
          <ac:chgData name="MOBBAK MOBBAK" userId="766e6fc39721fbbb" providerId="LiveId" clId="{58ECE13B-A3EC-48EB-A194-6027BB3ED6F3}" dt="2018-08-20T23:18:44.974" v="726" actId="26606"/>
          <ac:picMkLst>
            <pc:docMk/>
            <pc:sldMk cId="3002616857" sldId="262"/>
            <ac:picMk id="30" creationId="{2077B291-934C-486F-A7DD-F7B7568BFA98}"/>
          </ac:picMkLst>
        </pc:picChg>
        <pc:picChg chg="add del mod">
          <ac:chgData name="MOBBAK MOBBAK" userId="766e6fc39721fbbb" providerId="LiveId" clId="{58ECE13B-A3EC-48EB-A194-6027BB3ED6F3}" dt="2018-08-20T23:19:16.571" v="738" actId="26606"/>
          <ac:picMkLst>
            <pc:docMk/>
            <pc:sldMk cId="3002616857" sldId="262"/>
            <ac:picMk id="37" creationId="{5321D838-2C7E-4177-9DD3-DAC78324A2B2}"/>
          </ac:picMkLst>
        </pc:picChg>
        <pc:picChg chg="add del mod">
          <ac:chgData name="MOBBAK MOBBAK" userId="766e6fc39721fbbb" providerId="LiveId" clId="{58ECE13B-A3EC-48EB-A194-6027BB3ED6F3}" dt="2018-08-20T23:19:16.571" v="738" actId="26606"/>
          <ac:picMkLst>
            <pc:docMk/>
            <pc:sldMk cId="3002616857" sldId="262"/>
            <ac:picMk id="39" creationId="{0146E45C-1450-4186-B501-74F221F897A8}"/>
          </ac:picMkLst>
        </pc:picChg>
        <pc:picChg chg="add del mod">
          <ac:chgData name="MOBBAK MOBBAK" userId="766e6fc39721fbbb" providerId="LiveId" clId="{58ECE13B-A3EC-48EB-A194-6027BB3ED6F3}" dt="2018-08-20T23:19:16.571" v="738" actId="26606"/>
          <ac:picMkLst>
            <pc:docMk/>
            <pc:sldMk cId="3002616857" sldId="262"/>
            <ac:picMk id="41" creationId="{EEDDA48B-BC04-4915-ADA3-A1A9522EB0D1}"/>
          </ac:picMkLst>
        </pc:picChg>
        <pc:picChg chg="add del mod">
          <ac:chgData name="MOBBAK MOBBAK" userId="766e6fc39721fbbb" providerId="LiveId" clId="{58ECE13B-A3EC-48EB-A194-6027BB3ED6F3}" dt="2018-08-20T23:19:16.571" v="738" actId="26606"/>
          <ac:picMkLst>
            <pc:docMk/>
            <pc:sldMk cId="3002616857" sldId="262"/>
            <ac:picMk id="45" creationId="{C1A37955-21EA-4810-9AED-24CF25E26010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25" creationId="{DC9F9339-0B41-4921-B036-299D29A32110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26" creationId="{CFC4F1D6-8584-4197-B26D-A6D4C112530D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27" creationId="{BB44E658-EAF1-425A-98AC-79DA39B77442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28" creationId="{611D75F2-F84A-4286-8A54-6E73B5CB6271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29" creationId="{FBC6470F-7A33-4CB2-9E95-D0609DA4B84A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30" creationId="{616F01C3-7AE6-4B33-AAA5-1DA62E7D02D7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31" creationId="{2A88E956-12ED-4F66-8E7E-98C917D4EA13}"/>
          </ac:picMkLst>
        </pc:picChg>
        <pc:picChg chg="add del">
          <ac:chgData name="MOBBAK MOBBAK" userId="766e6fc39721fbbb" providerId="LiveId" clId="{58ECE13B-A3EC-48EB-A194-6027BB3ED6F3}" dt="2018-08-20T23:04:54.367" v="703" actId="404"/>
          <ac:picMkLst>
            <pc:docMk/>
            <pc:sldMk cId="3002616857" sldId="262"/>
            <ac:picMk id="1032" creationId="{DDCCBD7A-2EDF-40F7-873B-892166245240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3" creationId="{C11E45E7-F720-49EC-9F55-51D86BC9A752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4" creationId="{078258A6-147F-4B16-B3E3-430AC79FC773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5" creationId="{C8F1005D-A311-44FE-85D1-0EDFF839823D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6" creationId="{D45F5C23-5461-49D2-8838-B7B173E44868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7" creationId="{7AF67D2F-6A03-4805-8B81-4AB15BC6EB34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8" creationId="{BD1D7A73-385D-450B-9B8B-87627EACD4F6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39" creationId="{D6DD1389-DD27-4CC2-BE93-D612B5FDAE6C}"/>
          </ac:picMkLst>
        </pc:picChg>
        <pc:picChg chg="add del">
          <ac:chgData name="MOBBAK MOBBAK" userId="766e6fc39721fbbb" providerId="LiveId" clId="{58ECE13B-A3EC-48EB-A194-6027BB3ED6F3}" dt="2018-08-20T23:03:29.905" v="687" actId="404"/>
          <ac:picMkLst>
            <pc:docMk/>
            <pc:sldMk cId="3002616857" sldId="262"/>
            <ac:picMk id="1040" creationId="{678EEBB5-46AF-464C-AA60-269302EEC13A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1" creationId="{7E7495A4-DC46-4110-A6F3-7606C300775E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2" creationId="{07C59E4B-F3E6-4B4C-80E7-B8D80A168098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3" creationId="{5F7C4B06-D0F1-404F-9ECB-F81F5492E372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4" creationId="{0AFD5792-01A2-44DD-A835-0A08A93900C9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5" creationId="{720C952D-CB34-487C-808B-B5BB3EAE02F7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6" creationId="{7C864970-0CDD-43A2-9CEB-7EF65AD852FC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7" creationId="{D62A8D0F-6175-4FCD-93F7-9BB24EF82AE5}"/>
          </ac:picMkLst>
        </pc:picChg>
        <pc:picChg chg="add del">
          <ac:chgData name="MOBBAK MOBBAK" userId="766e6fc39721fbbb" providerId="LiveId" clId="{58ECE13B-A3EC-48EB-A194-6027BB3ED6F3}" dt="2018-08-20T23:04:02.933" v="689" actId="404"/>
          <ac:picMkLst>
            <pc:docMk/>
            <pc:sldMk cId="3002616857" sldId="262"/>
            <ac:picMk id="1048" creationId="{90A0629D-B461-4B6D-A988-F0B6E0BCAAB6}"/>
          </ac:picMkLst>
        </pc:picChg>
      </pc:sldChg>
      <pc:sldChg chg="modSp add modTransition">
        <pc:chgData name="MOBBAK MOBBAK" userId="766e6fc39721fbbb" providerId="LiveId" clId="{58ECE13B-A3EC-48EB-A194-6027BB3ED6F3}" dt="2018-08-20T05:19:43.002" v="623" actId="14100"/>
        <pc:sldMkLst>
          <pc:docMk/>
          <pc:sldMk cId="528878768" sldId="263"/>
        </pc:sldMkLst>
        <pc:spChg chg="mod">
          <ac:chgData name="MOBBAK MOBBAK" userId="766e6fc39721fbbb" providerId="LiveId" clId="{58ECE13B-A3EC-48EB-A194-6027BB3ED6F3}" dt="2018-08-19T00:26:24.483" v="257" actId="20577"/>
          <ac:spMkLst>
            <pc:docMk/>
            <pc:sldMk cId="528878768" sldId="263"/>
            <ac:spMk id="2" creationId="{74C716F5-DB6F-4104-83F4-A5C9C26FC9A1}"/>
          </ac:spMkLst>
        </pc:spChg>
        <pc:spChg chg="mod">
          <ac:chgData name="MOBBAK MOBBAK" userId="766e6fc39721fbbb" providerId="LiveId" clId="{58ECE13B-A3EC-48EB-A194-6027BB3ED6F3}" dt="2018-08-20T05:19:43.002" v="623" actId="14100"/>
          <ac:spMkLst>
            <pc:docMk/>
            <pc:sldMk cId="528878768" sldId="263"/>
            <ac:spMk id="3" creationId="{91690786-54A4-4610-8497-D50524B92801}"/>
          </ac:spMkLst>
        </pc:spChg>
      </pc:sldChg>
      <pc:sldChg chg="modSp add modTransition">
        <pc:chgData name="MOBBAK MOBBAK" userId="766e6fc39721fbbb" providerId="LiveId" clId="{58ECE13B-A3EC-48EB-A194-6027BB3ED6F3}" dt="2018-08-20T05:20:07.781" v="634" actId="15"/>
        <pc:sldMkLst>
          <pc:docMk/>
          <pc:sldMk cId="1181120656" sldId="264"/>
        </pc:sldMkLst>
        <pc:spChg chg="mod">
          <ac:chgData name="MOBBAK MOBBAK" userId="766e6fc39721fbbb" providerId="LiveId" clId="{58ECE13B-A3EC-48EB-A194-6027BB3ED6F3}" dt="2018-08-19T00:26:29.582" v="259" actId="20577"/>
          <ac:spMkLst>
            <pc:docMk/>
            <pc:sldMk cId="1181120656" sldId="264"/>
            <ac:spMk id="2" creationId="{74C716F5-DB6F-4104-83F4-A5C9C26FC9A1}"/>
          </ac:spMkLst>
        </pc:spChg>
        <pc:spChg chg="mod">
          <ac:chgData name="MOBBAK MOBBAK" userId="766e6fc39721fbbb" providerId="LiveId" clId="{58ECE13B-A3EC-48EB-A194-6027BB3ED6F3}" dt="2018-08-20T05:20:07.781" v="634" actId="15"/>
          <ac:spMkLst>
            <pc:docMk/>
            <pc:sldMk cId="1181120656" sldId="264"/>
            <ac:spMk id="3" creationId="{91690786-54A4-4610-8497-D50524B92801}"/>
          </ac:spMkLst>
        </pc:spChg>
      </pc:sldChg>
      <pc:sldChg chg="modSp add modTransition">
        <pc:chgData name="MOBBAK MOBBAK" userId="766e6fc39721fbbb" providerId="LiveId" clId="{58ECE13B-A3EC-48EB-A194-6027BB3ED6F3}" dt="2018-08-20T05:20:27.167" v="643" actId="15"/>
        <pc:sldMkLst>
          <pc:docMk/>
          <pc:sldMk cId="784196167" sldId="265"/>
        </pc:sldMkLst>
        <pc:spChg chg="mod">
          <ac:chgData name="MOBBAK MOBBAK" userId="766e6fc39721fbbb" providerId="LiveId" clId="{58ECE13B-A3EC-48EB-A194-6027BB3ED6F3}" dt="2018-08-19T00:26:33.562" v="261" actId="20577"/>
          <ac:spMkLst>
            <pc:docMk/>
            <pc:sldMk cId="784196167" sldId="265"/>
            <ac:spMk id="2" creationId="{74C716F5-DB6F-4104-83F4-A5C9C26FC9A1}"/>
          </ac:spMkLst>
        </pc:spChg>
        <pc:spChg chg="mod">
          <ac:chgData name="MOBBAK MOBBAK" userId="766e6fc39721fbbb" providerId="LiveId" clId="{58ECE13B-A3EC-48EB-A194-6027BB3ED6F3}" dt="2018-08-20T05:20:27.167" v="643" actId="15"/>
          <ac:spMkLst>
            <pc:docMk/>
            <pc:sldMk cId="784196167" sldId="265"/>
            <ac:spMk id="3" creationId="{91690786-54A4-4610-8497-D50524B92801}"/>
          </ac:spMkLst>
        </pc:spChg>
      </pc:sldChg>
      <pc:sldChg chg="modSp add modTransition">
        <pc:chgData name="MOBBAK MOBBAK" userId="766e6fc39721fbbb" providerId="LiveId" clId="{58ECE13B-A3EC-48EB-A194-6027BB3ED6F3}" dt="2018-08-20T05:20:35.431" v="644" actId="313"/>
        <pc:sldMkLst>
          <pc:docMk/>
          <pc:sldMk cId="2552993092" sldId="266"/>
        </pc:sldMkLst>
        <pc:spChg chg="mod">
          <ac:chgData name="MOBBAK MOBBAK" userId="766e6fc39721fbbb" providerId="LiveId" clId="{58ECE13B-A3EC-48EB-A194-6027BB3ED6F3}" dt="2018-08-19T00:26:37.128" v="263" actId="20577"/>
          <ac:spMkLst>
            <pc:docMk/>
            <pc:sldMk cId="2552993092" sldId="266"/>
            <ac:spMk id="2" creationId="{74C716F5-DB6F-4104-83F4-A5C9C26FC9A1}"/>
          </ac:spMkLst>
        </pc:spChg>
        <pc:spChg chg="mod">
          <ac:chgData name="MOBBAK MOBBAK" userId="766e6fc39721fbbb" providerId="LiveId" clId="{58ECE13B-A3EC-48EB-A194-6027BB3ED6F3}" dt="2018-08-20T05:20:35.431" v="644" actId="313"/>
          <ac:spMkLst>
            <pc:docMk/>
            <pc:sldMk cId="2552993092" sldId="266"/>
            <ac:spMk id="3" creationId="{91690786-54A4-4610-8497-D50524B92801}"/>
          </ac:spMkLst>
        </pc:spChg>
      </pc:sldChg>
      <pc:sldChg chg="add del">
        <pc:chgData name="MOBBAK MOBBAK" userId="766e6fc39721fbbb" providerId="LiveId" clId="{58ECE13B-A3EC-48EB-A194-6027BB3ED6F3}" dt="2018-08-19T00:28:59.360" v="289" actId="1076"/>
        <pc:sldMkLst>
          <pc:docMk/>
          <pc:sldMk cId="1885334431" sldId="267"/>
        </pc:sldMkLst>
      </pc:sldChg>
      <pc:sldChg chg="addSp delSp modSp add mod modTransition setBg">
        <pc:chgData name="MOBBAK MOBBAK" userId="766e6fc39721fbbb" providerId="LiveId" clId="{58ECE13B-A3EC-48EB-A194-6027BB3ED6F3}" dt="2018-08-20T05:22:12.169" v="648" actId="20577"/>
        <pc:sldMkLst>
          <pc:docMk/>
          <pc:sldMk cId="2576642654" sldId="267"/>
        </pc:sldMkLst>
        <pc:spChg chg="mod">
          <ac:chgData name="MOBBAK MOBBAK" userId="766e6fc39721fbbb" providerId="LiveId" clId="{58ECE13B-A3EC-48EB-A194-6027BB3ED6F3}" dt="2018-08-19T00:34:45.454" v="375" actId="122"/>
          <ac:spMkLst>
            <pc:docMk/>
            <pc:sldMk cId="2576642654" sldId="267"/>
            <ac:spMk id="2" creationId="{74C716F5-DB6F-4104-83F4-A5C9C26FC9A1}"/>
          </ac:spMkLst>
        </pc:spChg>
        <pc:spChg chg="del mod">
          <ac:chgData name="MOBBAK MOBBAK" userId="766e6fc39721fbbb" providerId="LiveId" clId="{58ECE13B-A3EC-48EB-A194-6027BB3ED6F3}" dt="2018-08-19T00:29:08.432" v="292" actId="478"/>
          <ac:spMkLst>
            <pc:docMk/>
            <pc:sldMk cId="2576642654" sldId="267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2:12.169" v="648" actId="20577"/>
          <ac:spMkLst>
            <pc:docMk/>
            <pc:sldMk cId="2576642654" sldId="267"/>
            <ac:spMk id="4" creationId="{5B33412A-7DF2-4876-9D21-A4FE92D7C492}"/>
          </ac:spMkLst>
        </pc:spChg>
        <pc:spChg chg="add">
          <ac:chgData name="MOBBAK MOBBAK" userId="766e6fc39721fbbb" providerId="LiveId" clId="{58ECE13B-A3EC-48EB-A194-6027BB3ED6F3}" dt="2018-08-19T00:29:16.775" v="295" actId="26606"/>
          <ac:spMkLst>
            <pc:docMk/>
            <pc:sldMk cId="2576642654" sldId="267"/>
            <ac:spMk id="16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29:16.775" v="295" actId="26606"/>
          <ac:spMkLst>
            <pc:docMk/>
            <pc:sldMk cId="2576642654" sldId="267"/>
            <ac:spMk id="18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29:16.775" v="295" actId="26606"/>
          <ac:spMkLst>
            <pc:docMk/>
            <pc:sldMk cId="2576642654" sldId="267"/>
            <ac:spMk id="20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29:16.775" v="295" actId="26606"/>
          <ac:spMkLst>
            <pc:docMk/>
            <pc:sldMk cId="2576642654" sldId="267"/>
            <ac:spMk id="24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29:16.775" v="295" actId="26606"/>
          <ac:spMkLst>
            <pc:docMk/>
            <pc:sldMk cId="2576642654" sldId="267"/>
            <ac:spMk id="28" creationId="{571EEFCA-9235-4BC2-85C3-A4EC6EE57AC4}"/>
          </ac:spMkLst>
        </pc:spChg>
        <pc:picChg chg="add mod">
          <ac:chgData name="MOBBAK MOBBAK" userId="766e6fc39721fbbb" providerId="LiveId" clId="{58ECE13B-A3EC-48EB-A194-6027BB3ED6F3}" dt="2018-08-19T00:29:24.311" v="299" actId="27614"/>
          <ac:picMkLst>
            <pc:docMk/>
            <pc:sldMk cId="2576642654" sldId="267"/>
            <ac:picMk id="5" creationId="{E8CAE281-27A5-487B-ABF2-9B8F82D19626}"/>
          </ac:picMkLst>
        </pc:picChg>
        <pc:picChg chg="add mod">
          <ac:chgData name="MOBBAK MOBBAK" userId="766e6fc39721fbbb" providerId="LiveId" clId="{58ECE13B-A3EC-48EB-A194-6027BB3ED6F3}" dt="2018-08-19T00:29:24.311" v="297" actId="27614"/>
          <ac:picMkLst>
            <pc:docMk/>
            <pc:sldMk cId="2576642654" sldId="267"/>
            <ac:picMk id="10" creationId="{5321D838-2C7E-4177-9DD3-DAC78324A2B2}"/>
          </ac:picMkLst>
        </pc:picChg>
        <pc:picChg chg="add mod">
          <ac:chgData name="MOBBAK MOBBAK" userId="766e6fc39721fbbb" providerId="LiveId" clId="{58ECE13B-A3EC-48EB-A194-6027BB3ED6F3}" dt="2018-08-19T00:29:24.572" v="302" actId="27614"/>
          <ac:picMkLst>
            <pc:docMk/>
            <pc:sldMk cId="2576642654" sldId="267"/>
            <ac:picMk id="12" creationId="{0146E45C-1450-4186-B501-74F221F897A8}"/>
          </ac:picMkLst>
        </pc:picChg>
        <pc:picChg chg="add mod">
          <ac:chgData name="MOBBAK MOBBAK" userId="766e6fc39721fbbb" providerId="LiveId" clId="{58ECE13B-A3EC-48EB-A194-6027BB3ED6F3}" dt="2018-08-19T00:29:24.572" v="301" actId="27614"/>
          <ac:picMkLst>
            <pc:docMk/>
            <pc:sldMk cId="2576642654" sldId="267"/>
            <ac:picMk id="14" creationId="{EEDDA48B-BC04-4915-ADA3-A1A9522EB0D1}"/>
          </ac:picMkLst>
        </pc:picChg>
        <pc:picChg chg="add mod">
          <ac:chgData name="MOBBAK MOBBAK" userId="766e6fc39721fbbb" providerId="LiveId" clId="{58ECE13B-A3EC-48EB-A194-6027BB3ED6F3}" dt="2018-08-19T00:29:24.492" v="300" actId="27614"/>
          <ac:picMkLst>
            <pc:docMk/>
            <pc:sldMk cId="2576642654" sldId="267"/>
            <ac:picMk id="22" creationId="{927A1389-2A5D-4886-AD82-F213767E673F}"/>
          </ac:picMkLst>
        </pc:picChg>
        <pc:picChg chg="add mod">
          <ac:chgData name="MOBBAK MOBBAK" userId="766e6fc39721fbbb" providerId="LiveId" clId="{58ECE13B-A3EC-48EB-A194-6027BB3ED6F3}" dt="2018-08-19T00:29:24.311" v="298" actId="27614"/>
          <ac:picMkLst>
            <pc:docMk/>
            <pc:sldMk cId="2576642654" sldId="267"/>
            <ac:picMk id="26" creationId="{6AC2195B-895A-4535-8ECD-9F5B669C5CA5}"/>
          </ac:picMkLst>
        </pc:picChg>
      </pc:sldChg>
      <pc:sldChg chg="addSp delSp modSp add modTransition">
        <pc:chgData name="MOBBAK MOBBAK" userId="766e6fc39721fbbb" providerId="LiveId" clId="{58ECE13B-A3EC-48EB-A194-6027BB3ED6F3}" dt="2018-08-19T00:44:02.431" v="558" actId="1076"/>
        <pc:sldMkLst>
          <pc:docMk/>
          <pc:sldMk cId="2018153843" sldId="268"/>
        </pc:sldMkLst>
        <pc:spChg chg="mod">
          <ac:chgData name="MOBBAK MOBBAK" userId="766e6fc39721fbbb" providerId="LiveId" clId="{58ECE13B-A3EC-48EB-A194-6027BB3ED6F3}" dt="2018-08-19T00:34:42.866" v="374" actId="122"/>
          <ac:spMkLst>
            <pc:docMk/>
            <pc:sldMk cId="2018153843" sldId="268"/>
            <ac:spMk id="2" creationId="{74C716F5-DB6F-4104-83F4-A5C9C26FC9A1}"/>
          </ac:spMkLst>
        </pc:spChg>
        <pc:spChg chg="or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4" creationId="{5B33412A-7DF2-4876-9D21-A4FE92D7C492}"/>
          </ac:spMkLst>
        </pc:spChg>
        <pc:spChg chg="del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16" creationId="{78C9D07A-5A22-4E55-B18A-47CF07E5080D}"/>
          </ac:spMkLst>
        </pc:spChg>
        <pc:spChg chg="del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18" creationId="{3D71E629-0739-4A59-972B-A9E9A4500E31}"/>
          </ac:spMkLst>
        </pc:spChg>
        <pc:spChg chg="del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20" creationId="{2F84762E-7FCC-4EAF-B9E7-CE7214491E0D}"/>
          </ac:spMkLst>
        </pc:spChg>
        <pc:spChg chg="del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24" creationId="{A1038667-0C3F-4764-A24D-DA9D9B474851}"/>
          </ac:spMkLst>
        </pc:spChg>
        <pc:spChg chg="del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28" creationId="{571EEFCA-9235-4BC2-85C3-A4EC6EE57AC4}"/>
          </ac:spMkLst>
        </pc:spChg>
        <pc:spChg chg="ad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39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41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43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47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29:36.560" v="305" actId="26606"/>
          <ac:spMkLst>
            <pc:docMk/>
            <pc:sldMk cId="2018153843" sldId="268"/>
            <ac:spMk id="51" creationId="{571EEFCA-9235-4BC2-85C3-A4EC6EE57AC4}"/>
          </ac:spMkLst>
        </pc:spChg>
        <pc:picChg chg="del">
          <ac:chgData name="MOBBAK MOBBAK" userId="766e6fc39721fbbb" providerId="LiveId" clId="{58ECE13B-A3EC-48EB-A194-6027BB3ED6F3}" dt="2018-08-19T00:29:31.882" v="304" actId="478"/>
          <ac:picMkLst>
            <pc:docMk/>
            <pc:sldMk cId="2018153843" sldId="268"/>
            <ac:picMk id="5" creationId="{E8CAE281-27A5-487B-ABF2-9B8F82D19626}"/>
          </ac:picMkLst>
        </pc:picChg>
        <pc:picChg chg="del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10" creationId="{5321D838-2C7E-4177-9DD3-DAC78324A2B2}"/>
          </ac:picMkLst>
        </pc:picChg>
        <pc:picChg chg="del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12" creationId="{0146E45C-1450-4186-B501-74F221F897A8}"/>
          </ac:picMkLst>
        </pc:picChg>
        <pc:picChg chg="del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14" creationId="{EEDDA48B-BC04-4915-ADA3-A1A9522EB0D1}"/>
          </ac:picMkLst>
        </pc:picChg>
        <pc:picChg chg="add mo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15" creationId="{DB48E39C-74B8-4BE7-B4AF-C1B579753FCC}"/>
          </ac:picMkLst>
        </pc:picChg>
        <pc:picChg chg="del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22" creationId="{927A1389-2A5D-4886-AD82-F213767E673F}"/>
          </ac:picMkLst>
        </pc:picChg>
        <pc:picChg chg="del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26" creationId="{6AC2195B-895A-4535-8ECD-9F5B669C5CA5}"/>
          </ac:picMkLst>
        </pc:picChg>
        <pc:picChg chg="ad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33" creationId="{5321D838-2C7E-4177-9DD3-DAC78324A2B2}"/>
          </ac:picMkLst>
        </pc:picChg>
        <pc:picChg chg="ad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35" creationId="{0146E45C-1450-4186-B501-74F221F897A8}"/>
          </ac:picMkLst>
        </pc:picChg>
        <pc:picChg chg="ad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37" creationId="{EEDDA48B-BC04-4915-ADA3-A1A9522EB0D1}"/>
          </ac:picMkLst>
        </pc:picChg>
        <pc:picChg chg="ad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45" creationId="{927A1389-2A5D-4886-AD82-F213767E673F}"/>
          </ac:picMkLst>
        </pc:picChg>
        <pc:picChg chg="add">
          <ac:chgData name="MOBBAK MOBBAK" userId="766e6fc39721fbbb" providerId="LiveId" clId="{58ECE13B-A3EC-48EB-A194-6027BB3ED6F3}" dt="2018-08-19T00:29:36.560" v="305" actId="26606"/>
          <ac:picMkLst>
            <pc:docMk/>
            <pc:sldMk cId="2018153843" sldId="268"/>
            <ac:picMk id="49" creationId="{6AC2195B-895A-4535-8ECD-9F5B669C5CA5}"/>
          </ac:picMkLst>
        </pc:picChg>
      </pc:sldChg>
      <pc:sldChg chg="addSp delSp modSp add mod modTransition setBg">
        <pc:chgData name="MOBBAK MOBBAK" userId="766e6fc39721fbbb" providerId="LiveId" clId="{58ECE13B-A3EC-48EB-A194-6027BB3ED6F3}" dt="2018-08-20T05:21:57.374" v="647" actId="20577"/>
        <pc:sldMkLst>
          <pc:docMk/>
          <pc:sldMk cId="2529644430" sldId="269"/>
        </pc:sldMkLst>
        <pc:spChg chg="mod">
          <ac:chgData name="MOBBAK MOBBAK" userId="766e6fc39721fbbb" providerId="LiveId" clId="{58ECE13B-A3EC-48EB-A194-6027BB3ED6F3}" dt="2018-08-19T00:35:43.992" v="390" actId="2711"/>
          <ac:spMkLst>
            <pc:docMk/>
            <pc:sldMk cId="2529644430" sldId="269"/>
            <ac:spMk id="2" creationId="{74C716F5-DB6F-4104-83F4-A5C9C26FC9A1}"/>
          </ac:spMkLst>
        </pc:spChg>
        <pc:spChg chg="del mod">
          <ac:chgData name="MOBBAK MOBBAK" userId="766e6fc39721fbbb" providerId="LiveId" clId="{58ECE13B-A3EC-48EB-A194-6027BB3ED6F3}" dt="2018-08-19T00:32:57.132" v="357" actId="478"/>
          <ac:spMkLst>
            <pc:docMk/>
            <pc:sldMk cId="2529644430" sldId="269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1:57.374" v="647" actId="20577"/>
          <ac:spMkLst>
            <pc:docMk/>
            <pc:sldMk cId="2529644430" sldId="269"/>
            <ac:spMk id="4" creationId="{5B33412A-7DF2-4876-9D21-A4FE92D7C492}"/>
          </ac:spMkLst>
        </pc:spChg>
        <pc:spChg chg="add">
          <ac:chgData name="MOBBAK MOBBAK" userId="766e6fc39721fbbb" providerId="LiveId" clId="{58ECE13B-A3EC-48EB-A194-6027BB3ED6F3}" dt="2018-08-19T00:33:00.350" v="359" actId="26606"/>
          <ac:spMkLst>
            <pc:docMk/>
            <pc:sldMk cId="2529644430" sldId="269"/>
            <ac:spMk id="16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33:00.350" v="359" actId="26606"/>
          <ac:spMkLst>
            <pc:docMk/>
            <pc:sldMk cId="2529644430" sldId="269"/>
            <ac:spMk id="18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33:00.350" v="359" actId="26606"/>
          <ac:spMkLst>
            <pc:docMk/>
            <pc:sldMk cId="2529644430" sldId="269"/>
            <ac:spMk id="20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33:00.350" v="359" actId="26606"/>
          <ac:spMkLst>
            <pc:docMk/>
            <pc:sldMk cId="2529644430" sldId="269"/>
            <ac:spMk id="24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33:00.350" v="359" actId="26606"/>
          <ac:spMkLst>
            <pc:docMk/>
            <pc:sldMk cId="2529644430" sldId="269"/>
            <ac:spMk id="28" creationId="{571EEFCA-9235-4BC2-85C3-A4EC6EE57AC4}"/>
          </ac:spMkLst>
        </pc:spChg>
        <pc:picChg chg="add mo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5" creationId="{028764EE-EBD1-4BB5-95F5-B9A09F320DD5}"/>
          </ac:picMkLst>
        </pc:picChg>
        <pc:picChg chg="ad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10" creationId="{5321D838-2C7E-4177-9DD3-DAC78324A2B2}"/>
          </ac:picMkLst>
        </pc:picChg>
        <pc:picChg chg="ad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12" creationId="{0146E45C-1450-4186-B501-74F221F897A8}"/>
          </ac:picMkLst>
        </pc:picChg>
        <pc:picChg chg="ad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14" creationId="{EEDDA48B-BC04-4915-ADA3-A1A9522EB0D1}"/>
          </ac:picMkLst>
        </pc:picChg>
        <pc:picChg chg="ad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22" creationId="{927A1389-2A5D-4886-AD82-F213767E673F}"/>
          </ac:picMkLst>
        </pc:picChg>
        <pc:picChg chg="add">
          <ac:chgData name="MOBBAK MOBBAK" userId="766e6fc39721fbbb" providerId="LiveId" clId="{58ECE13B-A3EC-48EB-A194-6027BB3ED6F3}" dt="2018-08-19T00:33:00.350" v="359" actId="26606"/>
          <ac:picMkLst>
            <pc:docMk/>
            <pc:sldMk cId="2529644430" sldId="269"/>
            <ac:picMk id="26" creationId="{6AC2195B-895A-4535-8ECD-9F5B669C5CA5}"/>
          </ac:picMkLst>
        </pc:picChg>
      </pc:sldChg>
      <pc:sldChg chg="addSp delSp modSp add mod modTransition setBg">
        <pc:chgData name="MOBBAK MOBBAK" userId="766e6fc39721fbbb" providerId="LiveId" clId="{58ECE13B-A3EC-48EB-A194-6027BB3ED6F3}" dt="2018-08-20T05:22:31.208" v="650" actId="20577"/>
        <pc:sldMkLst>
          <pc:docMk/>
          <pc:sldMk cId="1130187398" sldId="270"/>
        </pc:sldMkLst>
        <pc:spChg chg="mod">
          <ac:chgData name="MOBBAK MOBBAK" userId="766e6fc39721fbbb" providerId="LiveId" clId="{58ECE13B-A3EC-48EB-A194-6027BB3ED6F3}" dt="2018-08-19T00:37:40.594" v="426" actId="2711"/>
          <ac:spMkLst>
            <pc:docMk/>
            <pc:sldMk cId="1130187398" sldId="270"/>
            <ac:spMk id="2" creationId="{74C716F5-DB6F-4104-83F4-A5C9C26FC9A1}"/>
          </ac:spMkLst>
        </pc:spChg>
        <pc:spChg chg="del">
          <ac:chgData name="MOBBAK MOBBAK" userId="766e6fc39721fbbb" providerId="LiveId" clId="{58ECE13B-A3EC-48EB-A194-6027BB3ED6F3}" dt="2018-08-19T00:37:20.702" v="415" actId="478"/>
          <ac:spMkLst>
            <pc:docMk/>
            <pc:sldMk cId="1130187398" sldId="270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2:31.208" v="650" actId="20577"/>
          <ac:spMkLst>
            <pc:docMk/>
            <pc:sldMk cId="1130187398" sldId="270"/>
            <ac:spMk id="4" creationId="{5B33412A-7DF2-4876-9D21-A4FE92D7C492}"/>
          </ac:spMkLst>
        </pc:spChg>
        <pc:spChg chg="add del mod">
          <ac:chgData name="MOBBAK MOBBAK" userId="766e6fc39721fbbb" providerId="LiveId" clId="{58ECE13B-A3EC-48EB-A194-6027BB3ED6F3}" dt="2018-08-19T00:37:23.374" v="416" actId="478"/>
          <ac:spMkLst>
            <pc:docMk/>
            <pc:sldMk cId="1130187398" sldId="270"/>
            <ac:spMk id="6" creationId="{12940111-546A-48FE-A79A-2CBA6DA45628}"/>
          </ac:spMkLst>
        </pc:spChg>
        <pc:spChg chg="add">
          <ac:chgData name="MOBBAK MOBBAK" userId="766e6fc39721fbbb" providerId="LiveId" clId="{58ECE13B-A3EC-48EB-A194-6027BB3ED6F3}" dt="2018-08-19T00:37:34.912" v="418" actId="26606"/>
          <ac:spMkLst>
            <pc:docMk/>
            <pc:sldMk cId="1130187398" sldId="270"/>
            <ac:spMk id="18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37:34.912" v="418" actId="26606"/>
          <ac:spMkLst>
            <pc:docMk/>
            <pc:sldMk cId="1130187398" sldId="270"/>
            <ac:spMk id="20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37:34.912" v="418" actId="26606"/>
          <ac:spMkLst>
            <pc:docMk/>
            <pc:sldMk cId="1130187398" sldId="270"/>
            <ac:spMk id="22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37:34.912" v="418" actId="26606"/>
          <ac:spMkLst>
            <pc:docMk/>
            <pc:sldMk cId="1130187398" sldId="270"/>
            <ac:spMk id="26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37:34.912" v="418" actId="26606"/>
          <ac:spMkLst>
            <pc:docMk/>
            <pc:sldMk cId="1130187398" sldId="270"/>
            <ac:spMk id="30" creationId="{571EEFCA-9235-4BC2-85C3-A4EC6EE57AC4}"/>
          </ac:spMkLst>
        </pc:spChg>
        <pc:picChg chg="add mod">
          <ac:chgData name="MOBBAK MOBBAK" userId="766e6fc39721fbbb" providerId="LiveId" clId="{58ECE13B-A3EC-48EB-A194-6027BB3ED6F3}" dt="2018-08-19T00:37:39.112" v="420" actId="27614"/>
          <ac:picMkLst>
            <pc:docMk/>
            <pc:sldMk cId="1130187398" sldId="270"/>
            <ac:picMk id="7" creationId="{1BE2B209-6B19-4366-AEDB-C88B5FE0E7F0}"/>
          </ac:picMkLst>
        </pc:picChg>
        <pc:picChg chg="add mod">
          <ac:chgData name="MOBBAK MOBBAK" userId="766e6fc39721fbbb" providerId="LiveId" clId="{58ECE13B-A3EC-48EB-A194-6027BB3ED6F3}" dt="2018-08-19T00:37:39.292" v="423" actId="27614"/>
          <ac:picMkLst>
            <pc:docMk/>
            <pc:sldMk cId="1130187398" sldId="270"/>
            <ac:picMk id="12" creationId="{5321D838-2C7E-4177-9DD3-DAC78324A2B2}"/>
          </ac:picMkLst>
        </pc:picChg>
        <pc:picChg chg="add mod">
          <ac:chgData name="MOBBAK MOBBAK" userId="766e6fc39721fbbb" providerId="LiveId" clId="{58ECE13B-A3EC-48EB-A194-6027BB3ED6F3}" dt="2018-08-19T00:37:39.112" v="421" actId="27614"/>
          <ac:picMkLst>
            <pc:docMk/>
            <pc:sldMk cId="1130187398" sldId="270"/>
            <ac:picMk id="14" creationId="{0146E45C-1450-4186-B501-74F221F897A8}"/>
          </ac:picMkLst>
        </pc:picChg>
        <pc:picChg chg="add mod">
          <ac:chgData name="MOBBAK MOBBAK" userId="766e6fc39721fbbb" providerId="LiveId" clId="{58ECE13B-A3EC-48EB-A194-6027BB3ED6F3}" dt="2018-08-19T00:37:39.292" v="425" actId="27614"/>
          <ac:picMkLst>
            <pc:docMk/>
            <pc:sldMk cId="1130187398" sldId="270"/>
            <ac:picMk id="16" creationId="{EEDDA48B-BC04-4915-ADA3-A1A9522EB0D1}"/>
          </ac:picMkLst>
        </pc:picChg>
        <pc:picChg chg="add mod">
          <ac:chgData name="MOBBAK MOBBAK" userId="766e6fc39721fbbb" providerId="LiveId" clId="{58ECE13B-A3EC-48EB-A194-6027BB3ED6F3}" dt="2018-08-19T00:37:39.292" v="424" actId="27614"/>
          <ac:picMkLst>
            <pc:docMk/>
            <pc:sldMk cId="1130187398" sldId="270"/>
            <ac:picMk id="24" creationId="{927A1389-2A5D-4886-AD82-F213767E673F}"/>
          </ac:picMkLst>
        </pc:picChg>
        <pc:picChg chg="add mod">
          <ac:chgData name="MOBBAK MOBBAK" userId="766e6fc39721fbbb" providerId="LiveId" clId="{58ECE13B-A3EC-48EB-A194-6027BB3ED6F3}" dt="2018-08-19T00:37:39.292" v="422" actId="27614"/>
          <ac:picMkLst>
            <pc:docMk/>
            <pc:sldMk cId="1130187398" sldId="270"/>
            <ac:picMk id="28" creationId="{6AC2195B-895A-4535-8ECD-9F5B669C5CA5}"/>
          </ac:picMkLst>
        </pc:picChg>
      </pc:sldChg>
      <pc:sldChg chg="addSp delSp modSp add mod modTransition setBg">
        <pc:chgData name="MOBBAK MOBBAK" userId="766e6fc39721fbbb" providerId="LiveId" clId="{58ECE13B-A3EC-48EB-A194-6027BB3ED6F3}" dt="2018-08-20T05:22:41.467" v="651" actId="20577"/>
        <pc:sldMkLst>
          <pc:docMk/>
          <pc:sldMk cId="3625114293" sldId="271"/>
        </pc:sldMkLst>
        <pc:spChg chg="mod">
          <ac:chgData name="MOBBAK MOBBAK" userId="766e6fc39721fbbb" providerId="LiveId" clId="{58ECE13B-A3EC-48EB-A194-6027BB3ED6F3}" dt="2018-08-19T00:39:57.182" v="481" actId="2711"/>
          <ac:spMkLst>
            <pc:docMk/>
            <pc:sldMk cId="3625114293" sldId="271"/>
            <ac:spMk id="2" creationId="{74C716F5-DB6F-4104-83F4-A5C9C26FC9A1}"/>
          </ac:spMkLst>
        </pc:spChg>
        <pc:spChg chg="del">
          <ac:chgData name="MOBBAK MOBBAK" userId="766e6fc39721fbbb" providerId="LiveId" clId="{58ECE13B-A3EC-48EB-A194-6027BB3ED6F3}" dt="2018-08-19T00:39:38.413" v="470" actId="478"/>
          <ac:spMkLst>
            <pc:docMk/>
            <pc:sldMk cId="3625114293" sldId="271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2:41.467" v="651" actId="20577"/>
          <ac:spMkLst>
            <pc:docMk/>
            <pc:sldMk cId="3625114293" sldId="271"/>
            <ac:spMk id="4" creationId="{5B33412A-7DF2-4876-9D21-A4FE92D7C492}"/>
          </ac:spMkLst>
        </pc:spChg>
        <pc:spChg chg="add del mod">
          <ac:chgData name="MOBBAK MOBBAK" userId="766e6fc39721fbbb" providerId="LiveId" clId="{58ECE13B-A3EC-48EB-A194-6027BB3ED6F3}" dt="2018-08-19T00:39:40.962" v="471" actId="478"/>
          <ac:spMkLst>
            <pc:docMk/>
            <pc:sldMk cId="3625114293" sldId="271"/>
            <ac:spMk id="6" creationId="{83594906-A37F-4099-8B61-993DAE19BAFA}"/>
          </ac:spMkLst>
        </pc:spChg>
        <pc:spChg chg="add">
          <ac:chgData name="MOBBAK MOBBAK" userId="766e6fc39721fbbb" providerId="LiveId" clId="{58ECE13B-A3EC-48EB-A194-6027BB3ED6F3}" dt="2018-08-19T00:39:52.242" v="473" actId="26606"/>
          <ac:spMkLst>
            <pc:docMk/>
            <pc:sldMk cId="3625114293" sldId="271"/>
            <ac:spMk id="18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39:52.242" v="473" actId="26606"/>
          <ac:spMkLst>
            <pc:docMk/>
            <pc:sldMk cId="3625114293" sldId="271"/>
            <ac:spMk id="20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39:52.242" v="473" actId="26606"/>
          <ac:spMkLst>
            <pc:docMk/>
            <pc:sldMk cId="3625114293" sldId="271"/>
            <ac:spMk id="22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39:52.242" v="473" actId="26606"/>
          <ac:spMkLst>
            <pc:docMk/>
            <pc:sldMk cId="3625114293" sldId="271"/>
            <ac:spMk id="26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39:52.242" v="473" actId="26606"/>
          <ac:spMkLst>
            <pc:docMk/>
            <pc:sldMk cId="3625114293" sldId="271"/>
            <ac:spMk id="30" creationId="{571EEFCA-9235-4BC2-85C3-A4EC6EE57AC4}"/>
          </ac:spMkLst>
        </pc:spChg>
        <pc:picChg chg="add mod">
          <ac:chgData name="MOBBAK MOBBAK" userId="766e6fc39721fbbb" providerId="LiveId" clId="{58ECE13B-A3EC-48EB-A194-6027BB3ED6F3}" dt="2018-08-19T00:39:55.742" v="475" actId="27614"/>
          <ac:picMkLst>
            <pc:docMk/>
            <pc:sldMk cId="3625114293" sldId="271"/>
            <ac:picMk id="7" creationId="{133D3B4D-A292-470D-A1A9-9CC36265E750}"/>
          </ac:picMkLst>
        </pc:picChg>
        <pc:picChg chg="add mod">
          <ac:chgData name="MOBBAK MOBBAK" userId="766e6fc39721fbbb" providerId="LiveId" clId="{58ECE13B-A3EC-48EB-A194-6027BB3ED6F3}" dt="2018-08-19T00:39:56.842" v="480" actId="27614"/>
          <ac:picMkLst>
            <pc:docMk/>
            <pc:sldMk cId="3625114293" sldId="271"/>
            <ac:picMk id="12" creationId="{5321D838-2C7E-4177-9DD3-DAC78324A2B2}"/>
          </ac:picMkLst>
        </pc:picChg>
        <pc:picChg chg="add mod">
          <ac:chgData name="MOBBAK MOBBAK" userId="766e6fc39721fbbb" providerId="LiveId" clId="{58ECE13B-A3EC-48EB-A194-6027BB3ED6F3}" dt="2018-08-19T00:39:55.742" v="476" actId="27614"/>
          <ac:picMkLst>
            <pc:docMk/>
            <pc:sldMk cId="3625114293" sldId="271"/>
            <ac:picMk id="14" creationId="{0146E45C-1450-4186-B501-74F221F897A8}"/>
          </ac:picMkLst>
        </pc:picChg>
        <pc:picChg chg="add mod">
          <ac:chgData name="MOBBAK MOBBAK" userId="766e6fc39721fbbb" providerId="LiveId" clId="{58ECE13B-A3EC-48EB-A194-6027BB3ED6F3}" dt="2018-08-19T00:39:55.922" v="479" actId="27614"/>
          <ac:picMkLst>
            <pc:docMk/>
            <pc:sldMk cId="3625114293" sldId="271"/>
            <ac:picMk id="16" creationId="{EEDDA48B-BC04-4915-ADA3-A1A9522EB0D1}"/>
          </ac:picMkLst>
        </pc:picChg>
        <pc:picChg chg="add mod">
          <ac:chgData name="MOBBAK MOBBAK" userId="766e6fc39721fbbb" providerId="LiveId" clId="{58ECE13B-A3EC-48EB-A194-6027BB3ED6F3}" dt="2018-08-19T00:39:55.742" v="477" actId="27614"/>
          <ac:picMkLst>
            <pc:docMk/>
            <pc:sldMk cId="3625114293" sldId="271"/>
            <ac:picMk id="24" creationId="{927A1389-2A5D-4886-AD82-F213767E673F}"/>
          </ac:picMkLst>
        </pc:picChg>
        <pc:picChg chg="add mod">
          <ac:chgData name="MOBBAK MOBBAK" userId="766e6fc39721fbbb" providerId="LiveId" clId="{58ECE13B-A3EC-48EB-A194-6027BB3ED6F3}" dt="2018-08-19T00:39:55.744" v="478" actId="27614"/>
          <ac:picMkLst>
            <pc:docMk/>
            <pc:sldMk cId="3625114293" sldId="271"/>
            <ac:picMk id="28" creationId="{6AC2195B-895A-4535-8ECD-9F5B669C5CA5}"/>
          </ac:picMkLst>
        </pc:picChg>
      </pc:sldChg>
      <pc:sldChg chg="addSp delSp modSp add mod modTransition setBg">
        <pc:chgData name="MOBBAK MOBBAK" userId="766e6fc39721fbbb" providerId="LiveId" clId="{58ECE13B-A3EC-48EB-A194-6027BB3ED6F3}" dt="2018-08-20T05:22:56.901" v="656" actId="20577"/>
        <pc:sldMkLst>
          <pc:docMk/>
          <pc:sldMk cId="4179675283" sldId="272"/>
        </pc:sldMkLst>
        <pc:spChg chg="mod">
          <ac:chgData name="MOBBAK MOBBAK" userId="766e6fc39721fbbb" providerId="LiveId" clId="{58ECE13B-A3EC-48EB-A194-6027BB3ED6F3}" dt="2018-08-19T00:42:00.792" v="534" actId="2711"/>
          <ac:spMkLst>
            <pc:docMk/>
            <pc:sldMk cId="4179675283" sldId="272"/>
            <ac:spMk id="2" creationId="{74C716F5-DB6F-4104-83F4-A5C9C26FC9A1}"/>
          </ac:spMkLst>
        </pc:spChg>
        <pc:spChg chg="del">
          <ac:chgData name="MOBBAK MOBBAK" userId="766e6fc39721fbbb" providerId="LiveId" clId="{58ECE13B-A3EC-48EB-A194-6027BB3ED6F3}" dt="2018-08-19T00:41:25.836" v="523" actId="478"/>
          <ac:spMkLst>
            <pc:docMk/>
            <pc:sldMk cId="4179675283" sldId="272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2:56.901" v="656" actId="20577"/>
          <ac:spMkLst>
            <pc:docMk/>
            <pc:sldMk cId="4179675283" sldId="272"/>
            <ac:spMk id="4" creationId="{5B33412A-7DF2-4876-9D21-A4FE92D7C492}"/>
          </ac:spMkLst>
        </pc:spChg>
        <pc:spChg chg="add del mod">
          <ac:chgData name="MOBBAK MOBBAK" userId="766e6fc39721fbbb" providerId="LiveId" clId="{58ECE13B-A3EC-48EB-A194-6027BB3ED6F3}" dt="2018-08-19T00:41:27.755" v="524" actId="478"/>
          <ac:spMkLst>
            <pc:docMk/>
            <pc:sldMk cId="4179675283" sldId="272"/>
            <ac:spMk id="6" creationId="{22C949C8-4B72-4245-8215-82F26DA2196D}"/>
          </ac:spMkLst>
        </pc:spChg>
        <pc:spChg chg="add">
          <ac:chgData name="MOBBAK MOBBAK" userId="766e6fc39721fbbb" providerId="LiveId" clId="{58ECE13B-A3EC-48EB-A194-6027BB3ED6F3}" dt="2018-08-19T00:41:35.332" v="526" actId="26606"/>
          <ac:spMkLst>
            <pc:docMk/>
            <pc:sldMk cId="4179675283" sldId="272"/>
            <ac:spMk id="18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41:35.332" v="526" actId="26606"/>
          <ac:spMkLst>
            <pc:docMk/>
            <pc:sldMk cId="4179675283" sldId="272"/>
            <ac:spMk id="20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41:35.332" v="526" actId="26606"/>
          <ac:spMkLst>
            <pc:docMk/>
            <pc:sldMk cId="4179675283" sldId="272"/>
            <ac:spMk id="22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41:35.332" v="526" actId="26606"/>
          <ac:spMkLst>
            <pc:docMk/>
            <pc:sldMk cId="4179675283" sldId="272"/>
            <ac:spMk id="26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41:35.332" v="526" actId="26606"/>
          <ac:spMkLst>
            <pc:docMk/>
            <pc:sldMk cId="4179675283" sldId="272"/>
            <ac:spMk id="30" creationId="{571EEFCA-9235-4BC2-85C3-A4EC6EE57AC4}"/>
          </ac:spMkLst>
        </pc:spChg>
        <pc:graphicFrameChg chg="add del modGraphic">
          <ac:chgData name="MOBBAK MOBBAK" userId="766e6fc39721fbbb" providerId="LiveId" clId="{58ECE13B-A3EC-48EB-A194-6027BB3ED6F3}" dt="2018-08-20T05:22:50.015" v="654" actId="27309"/>
          <ac:graphicFrameMkLst>
            <pc:docMk/>
            <pc:sldMk cId="4179675283" sldId="272"/>
            <ac:graphicFrameMk id="5" creationId="{BD442153-6A4B-4096-B42F-FDC20B07B334}"/>
          </ac:graphicFrameMkLst>
        </pc:graphicFrameChg>
        <pc:picChg chg="add mo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7" creationId="{2DFB5D35-88AC-4636-B6A2-5B5A49E3CC4B}"/>
          </ac:picMkLst>
        </pc:picChg>
        <pc:picChg chg="ad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12" creationId="{5321D838-2C7E-4177-9DD3-DAC78324A2B2}"/>
          </ac:picMkLst>
        </pc:picChg>
        <pc:picChg chg="ad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14" creationId="{0146E45C-1450-4186-B501-74F221F897A8}"/>
          </ac:picMkLst>
        </pc:picChg>
        <pc:picChg chg="ad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16" creationId="{EEDDA48B-BC04-4915-ADA3-A1A9522EB0D1}"/>
          </ac:picMkLst>
        </pc:picChg>
        <pc:picChg chg="ad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24" creationId="{927A1389-2A5D-4886-AD82-F213767E673F}"/>
          </ac:picMkLst>
        </pc:picChg>
        <pc:picChg chg="add">
          <ac:chgData name="MOBBAK MOBBAK" userId="766e6fc39721fbbb" providerId="LiveId" clId="{58ECE13B-A3EC-48EB-A194-6027BB3ED6F3}" dt="2018-08-19T00:41:35.332" v="526" actId="26606"/>
          <ac:picMkLst>
            <pc:docMk/>
            <pc:sldMk cId="4179675283" sldId="272"/>
            <ac:picMk id="28" creationId="{6AC2195B-895A-4535-8ECD-9F5B669C5CA5}"/>
          </ac:picMkLst>
        </pc:picChg>
      </pc:sldChg>
      <pc:sldChg chg="addSp delSp modSp add mod ord modTransition setBg">
        <pc:chgData name="MOBBAK MOBBAK" userId="766e6fc39721fbbb" providerId="LiveId" clId="{58ECE13B-A3EC-48EB-A194-6027BB3ED6F3}" dt="2018-08-20T05:23:01.805" v="658" actId="20577"/>
        <pc:sldMkLst>
          <pc:docMk/>
          <pc:sldMk cId="2533006403" sldId="273"/>
        </pc:sldMkLst>
        <pc:spChg chg="mod">
          <ac:chgData name="MOBBAK MOBBAK" userId="766e6fc39721fbbb" providerId="LiveId" clId="{58ECE13B-A3EC-48EB-A194-6027BB3ED6F3}" dt="2018-08-19T00:42:06.893" v="536" actId="122"/>
          <ac:spMkLst>
            <pc:docMk/>
            <pc:sldMk cId="2533006403" sldId="273"/>
            <ac:spMk id="2" creationId="{74C716F5-DB6F-4104-83F4-A5C9C26FC9A1}"/>
          </ac:spMkLst>
        </pc:spChg>
        <pc:spChg chg="del">
          <ac:chgData name="MOBBAK MOBBAK" userId="766e6fc39721fbbb" providerId="LiveId" clId="{58ECE13B-A3EC-48EB-A194-6027BB3ED6F3}" dt="2018-08-19T00:41:44.325" v="529" actId="478"/>
          <ac:spMkLst>
            <pc:docMk/>
            <pc:sldMk cId="2533006403" sldId="273"/>
            <ac:spMk id="3" creationId="{91690786-54A4-4610-8497-D50524B92801}"/>
          </ac:spMkLst>
        </pc:spChg>
        <pc:spChg chg="mod ord">
          <ac:chgData name="MOBBAK MOBBAK" userId="766e6fc39721fbbb" providerId="LiveId" clId="{58ECE13B-A3EC-48EB-A194-6027BB3ED6F3}" dt="2018-08-20T05:23:01.805" v="658" actId="20577"/>
          <ac:spMkLst>
            <pc:docMk/>
            <pc:sldMk cId="2533006403" sldId="273"/>
            <ac:spMk id="4" creationId="{5B33412A-7DF2-4876-9D21-A4FE92D7C492}"/>
          </ac:spMkLst>
        </pc:spChg>
        <pc:spChg chg="add del mod">
          <ac:chgData name="MOBBAK MOBBAK" userId="766e6fc39721fbbb" providerId="LiveId" clId="{58ECE13B-A3EC-48EB-A194-6027BB3ED6F3}" dt="2018-08-19T00:41:47.712" v="530" actId="478"/>
          <ac:spMkLst>
            <pc:docMk/>
            <pc:sldMk cId="2533006403" sldId="273"/>
            <ac:spMk id="6" creationId="{4AAFD69A-F05D-4B14-9D9A-4C43CCBA77FD}"/>
          </ac:spMkLst>
        </pc:spChg>
        <pc:spChg chg="add">
          <ac:chgData name="MOBBAK MOBBAK" userId="766e6fc39721fbbb" providerId="LiveId" clId="{58ECE13B-A3EC-48EB-A194-6027BB3ED6F3}" dt="2018-08-19T00:41:53.812" v="532" actId="26606"/>
          <ac:spMkLst>
            <pc:docMk/>
            <pc:sldMk cId="2533006403" sldId="273"/>
            <ac:spMk id="18" creationId="{78C9D07A-5A22-4E55-B18A-47CF07E5080D}"/>
          </ac:spMkLst>
        </pc:spChg>
        <pc:spChg chg="add">
          <ac:chgData name="MOBBAK MOBBAK" userId="766e6fc39721fbbb" providerId="LiveId" clId="{58ECE13B-A3EC-48EB-A194-6027BB3ED6F3}" dt="2018-08-19T00:41:53.812" v="532" actId="26606"/>
          <ac:spMkLst>
            <pc:docMk/>
            <pc:sldMk cId="2533006403" sldId="273"/>
            <ac:spMk id="20" creationId="{3D71E629-0739-4A59-972B-A9E9A4500E31}"/>
          </ac:spMkLst>
        </pc:spChg>
        <pc:spChg chg="add">
          <ac:chgData name="MOBBAK MOBBAK" userId="766e6fc39721fbbb" providerId="LiveId" clId="{58ECE13B-A3EC-48EB-A194-6027BB3ED6F3}" dt="2018-08-19T00:41:53.812" v="532" actId="26606"/>
          <ac:spMkLst>
            <pc:docMk/>
            <pc:sldMk cId="2533006403" sldId="273"/>
            <ac:spMk id="22" creationId="{2F84762E-7FCC-4EAF-B9E7-CE7214491E0D}"/>
          </ac:spMkLst>
        </pc:spChg>
        <pc:spChg chg="add">
          <ac:chgData name="MOBBAK MOBBAK" userId="766e6fc39721fbbb" providerId="LiveId" clId="{58ECE13B-A3EC-48EB-A194-6027BB3ED6F3}" dt="2018-08-19T00:41:53.812" v="532" actId="26606"/>
          <ac:spMkLst>
            <pc:docMk/>
            <pc:sldMk cId="2533006403" sldId="273"/>
            <ac:spMk id="26" creationId="{A1038667-0C3F-4764-A24D-DA9D9B474851}"/>
          </ac:spMkLst>
        </pc:spChg>
        <pc:spChg chg="add">
          <ac:chgData name="MOBBAK MOBBAK" userId="766e6fc39721fbbb" providerId="LiveId" clId="{58ECE13B-A3EC-48EB-A194-6027BB3ED6F3}" dt="2018-08-19T00:41:53.812" v="532" actId="26606"/>
          <ac:spMkLst>
            <pc:docMk/>
            <pc:sldMk cId="2533006403" sldId="273"/>
            <ac:spMk id="30" creationId="{571EEFCA-9235-4BC2-85C3-A4EC6EE57AC4}"/>
          </ac:spMkLst>
        </pc:spChg>
        <pc:picChg chg="add mo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7" creationId="{61415060-81CF-4440-9A08-9907D436672C}"/>
          </ac:picMkLst>
        </pc:picChg>
        <pc:picChg chg="ad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12" creationId="{5321D838-2C7E-4177-9DD3-DAC78324A2B2}"/>
          </ac:picMkLst>
        </pc:picChg>
        <pc:picChg chg="ad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14" creationId="{0146E45C-1450-4186-B501-74F221F897A8}"/>
          </ac:picMkLst>
        </pc:picChg>
        <pc:picChg chg="ad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16" creationId="{EEDDA48B-BC04-4915-ADA3-A1A9522EB0D1}"/>
          </ac:picMkLst>
        </pc:picChg>
        <pc:picChg chg="ad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24" creationId="{927A1389-2A5D-4886-AD82-F213767E673F}"/>
          </ac:picMkLst>
        </pc:picChg>
        <pc:picChg chg="add">
          <ac:chgData name="MOBBAK MOBBAK" userId="766e6fc39721fbbb" providerId="LiveId" clId="{58ECE13B-A3EC-48EB-A194-6027BB3ED6F3}" dt="2018-08-19T00:41:53.812" v="532" actId="26606"/>
          <ac:picMkLst>
            <pc:docMk/>
            <pc:sldMk cId="2533006403" sldId="273"/>
            <ac:picMk id="28" creationId="{6AC2195B-895A-4535-8ECD-9F5B669C5CA5}"/>
          </ac:picMkLst>
        </pc:picChg>
      </pc:sldChg>
      <pc:sldChg chg="addSp delSp modSp add del mod setBg">
        <pc:chgData name="MOBBAK MOBBAK" userId="766e6fc39721fbbb" providerId="LiveId" clId="{58ECE13B-A3EC-48EB-A194-6027BB3ED6F3}" dt="2018-08-20T01:24:04.688" v="608" actId="2696"/>
        <pc:sldMkLst>
          <pc:docMk/>
          <pc:sldMk cId="3502067708" sldId="275"/>
        </pc:sldMkLst>
        <pc:spChg chg="del">
          <ac:chgData name="MOBBAK MOBBAK" userId="766e6fc39721fbbb" providerId="LiveId" clId="{58ECE13B-A3EC-48EB-A194-6027BB3ED6F3}" dt="2018-08-20T01:21:49.995" v="588" actId="478"/>
          <ac:spMkLst>
            <pc:docMk/>
            <pc:sldMk cId="3502067708" sldId="275"/>
            <ac:spMk id="5" creationId="{B198D8B9-E534-4F73-953C-80A0D78BC9BD}"/>
          </ac:spMkLst>
        </pc:spChg>
        <pc:spChg chg="del mod">
          <ac:chgData name="MOBBAK MOBBAK" userId="766e6fc39721fbbb" providerId="LiveId" clId="{58ECE13B-A3EC-48EB-A194-6027BB3ED6F3}" dt="2018-08-20T01:21:55.612" v="592" actId="478"/>
          <ac:spMkLst>
            <pc:docMk/>
            <pc:sldMk cId="3502067708" sldId="275"/>
            <ac:spMk id="7" creationId="{96056E81-8EC0-4778-B4E7-6688D81724C3}"/>
          </ac:spMkLst>
        </pc:spChg>
        <pc:spChg chg="del">
          <ac:chgData name="MOBBAK MOBBAK" userId="766e6fc39721fbbb" providerId="LiveId" clId="{58ECE13B-A3EC-48EB-A194-6027BB3ED6F3}" dt="2018-08-20T01:22:05.087" v="593" actId="478"/>
          <ac:spMkLst>
            <pc:docMk/>
            <pc:sldMk cId="3502067708" sldId="275"/>
            <ac:spMk id="8" creationId="{DA1D3D3E-D38A-48DF-9679-76C3065280B2}"/>
          </ac:spMkLst>
        </pc:spChg>
        <pc:spChg chg="add del">
          <ac:chgData name="MOBBAK MOBBAK" userId="766e6fc39721fbbb" providerId="LiveId" clId="{58ECE13B-A3EC-48EB-A194-6027BB3ED6F3}" dt="2018-08-20T01:22:41.852" v="598" actId="27614"/>
          <ac:spMkLst>
            <pc:docMk/>
            <pc:sldMk cId="3502067708" sldId="275"/>
            <ac:spMk id="9" creationId="{88CD643F-9409-4216-85BB-AAE87CFAA885}"/>
          </ac:spMkLst>
        </pc:spChg>
        <pc:spChg chg="del">
          <ac:chgData name="MOBBAK MOBBAK" userId="766e6fc39721fbbb" providerId="LiveId" clId="{58ECE13B-A3EC-48EB-A194-6027BB3ED6F3}" dt="2018-08-20T01:21:52.323" v="590" actId="478"/>
          <ac:spMkLst>
            <pc:docMk/>
            <pc:sldMk cId="3502067708" sldId="275"/>
            <ac:spMk id="10" creationId="{190F1863-EF4D-48CF-A74A-A2B83A9AC6C4}"/>
          </ac:spMkLst>
        </pc:spChg>
        <pc:spChg chg="del">
          <ac:chgData name="MOBBAK MOBBAK" userId="766e6fc39721fbbb" providerId="LiveId" clId="{58ECE13B-A3EC-48EB-A194-6027BB3ED6F3}" dt="2018-08-20T01:21:50.912" v="589" actId="478"/>
          <ac:spMkLst>
            <pc:docMk/>
            <pc:sldMk cId="3502067708" sldId="275"/>
            <ac:spMk id="11" creationId="{AC5AFFDD-6608-45EC-8DDF-693265949BB9}"/>
          </ac:spMkLst>
        </pc:spChg>
        <pc:spChg chg="add">
          <ac:chgData name="MOBBAK MOBBAK" userId="766e6fc39721fbbb" providerId="LiveId" clId="{58ECE13B-A3EC-48EB-A194-6027BB3ED6F3}" dt="2018-08-20T01:23:09.261" v="599" actId="26606"/>
          <ac:spMkLst>
            <pc:docMk/>
            <pc:sldMk cId="3502067708" sldId="275"/>
            <ac:spMk id="15" creationId="{8ADE9738-7B48-4F06-BA7B-E2CF9663A69E}"/>
          </ac:spMkLst>
        </pc:spChg>
        <pc:spChg chg="add del mod">
          <ac:chgData name="MOBBAK MOBBAK" userId="766e6fc39721fbbb" providerId="LiveId" clId="{58ECE13B-A3EC-48EB-A194-6027BB3ED6F3}" dt="2018-08-20T01:23:52.481" v="607" actId="2696"/>
          <ac:spMkLst>
            <pc:docMk/>
            <pc:sldMk cId="3502067708" sldId="275"/>
            <ac:spMk id="16" creationId="{034E3B7E-2A3B-463F-A793-67841F3FEEB8}"/>
          </ac:spMkLst>
        </pc:spChg>
        <pc:spChg chg="add">
          <ac:chgData name="MOBBAK MOBBAK" userId="766e6fc39721fbbb" providerId="LiveId" clId="{58ECE13B-A3EC-48EB-A194-6027BB3ED6F3}" dt="2018-08-20T01:23:09.261" v="599" actId="26606"/>
          <ac:spMkLst>
            <pc:docMk/>
            <pc:sldMk cId="3502067708" sldId="275"/>
            <ac:spMk id="17" creationId="{46F162CF-573F-4639-AF5E-5FED4D67E523}"/>
          </ac:spMkLst>
        </pc:spChg>
        <pc:spChg chg="add">
          <ac:chgData name="MOBBAK MOBBAK" userId="766e6fc39721fbbb" providerId="LiveId" clId="{58ECE13B-A3EC-48EB-A194-6027BB3ED6F3}" dt="2018-08-20T01:23:09.261" v="599" actId="26606"/>
          <ac:spMkLst>
            <pc:docMk/>
            <pc:sldMk cId="3502067708" sldId="275"/>
            <ac:spMk id="21" creationId="{13D5C902-E4C0-4AFC-9EFC-3D1605AC5BA8}"/>
          </ac:spMkLst>
        </pc:spChg>
        <pc:picChg chg="mod">
          <ac:chgData name="MOBBAK MOBBAK" userId="766e6fc39721fbbb" providerId="LiveId" clId="{58ECE13B-A3EC-48EB-A194-6027BB3ED6F3}" dt="2018-08-20T01:23:13.532" v="602" actId="27614"/>
          <ac:picMkLst>
            <pc:docMk/>
            <pc:sldMk cId="3502067708" sldId="275"/>
            <ac:picMk id="6" creationId="{09F4562D-0C89-439D-80C8-F0658A384534}"/>
          </ac:picMkLst>
        </pc:picChg>
        <pc:picChg chg="add mod">
          <ac:chgData name="MOBBAK MOBBAK" userId="766e6fc39721fbbb" providerId="LiveId" clId="{58ECE13B-A3EC-48EB-A194-6027BB3ED6F3}" dt="2018-08-20T01:23:13.528" v="600" actId="27614"/>
          <ac:picMkLst>
            <pc:docMk/>
            <pc:sldMk cId="3502067708" sldId="275"/>
            <ac:picMk id="12" creationId="{62CFFBB8-E539-483F-B9AA-088F7D4B170D}"/>
          </ac:picMkLst>
        </pc:picChg>
        <pc:picChg chg="add mod">
          <ac:chgData name="MOBBAK MOBBAK" userId="766e6fc39721fbbb" providerId="LiveId" clId="{58ECE13B-A3EC-48EB-A194-6027BB3ED6F3}" dt="2018-08-20T01:23:13.531" v="601" actId="27614"/>
          <ac:picMkLst>
            <pc:docMk/>
            <pc:sldMk cId="3502067708" sldId="275"/>
            <ac:picMk id="13" creationId="{552C38B8-B7F9-478B-8D67-99B248A946C4}"/>
          </ac:picMkLst>
        </pc:picChg>
        <pc:picChg chg="add mod">
          <ac:chgData name="MOBBAK MOBBAK" userId="766e6fc39721fbbb" providerId="LiveId" clId="{58ECE13B-A3EC-48EB-A194-6027BB3ED6F3}" dt="2018-08-20T01:23:13.709" v="603" actId="27614"/>
          <ac:picMkLst>
            <pc:docMk/>
            <pc:sldMk cId="3502067708" sldId="275"/>
            <ac:picMk id="19" creationId="{5DE918B2-3C9B-4C0E-9303-1C05C39F1EC2}"/>
          </ac:picMkLst>
        </pc:picChg>
      </pc:sldChg>
    </pc:docChg>
  </pc:docChgLst>
  <pc:docChgLst>
    <pc:chgData name="Audrey White" userId="db4fe50c3faa69f2" providerId="Windows Live" clId="Web-{7CB15DBB-085D-40AB-A615-41444E169893}"/>
    <pc:docChg chg="modSld">
      <pc:chgData name="Audrey White" userId="db4fe50c3faa69f2" providerId="Windows Live" clId="Web-{7CB15DBB-085D-40AB-A615-41444E169893}" dt="2018-08-20T19:11:27.459" v="185"/>
      <pc:docMkLst>
        <pc:docMk/>
      </pc:docMkLst>
      <pc:sldChg chg="modSp">
        <pc:chgData name="Audrey White" userId="db4fe50c3faa69f2" providerId="Windows Live" clId="Web-{7CB15DBB-085D-40AB-A615-41444E169893}" dt="2018-08-20T19:10:27.769" v="85"/>
        <pc:sldMkLst>
          <pc:docMk/>
          <pc:sldMk cId="1141671804" sldId="258"/>
        </pc:sldMkLst>
        <pc:graphicFrameChg chg="mod modGraphic">
          <ac:chgData name="Audrey White" userId="db4fe50c3faa69f2" providerId="Windows Live" clId="Web-{7CB15DBB-085D-40AB-A615-41444E169893}" dt="2018-08-20T19:10:27.769" v="85"/>
          <ac:graphicFrameMkLst>
            <pc:docMk/>
            <pc:sldMk cId="1141671804" sldId="258"/>
            <ac:graphicFrameMk id="14" creationId="{4AC4F1B1-4536-4187-924A-F3DFA9657B86}"/>
          </ac:graphicFrameMkLst>
        </pc:graphicFrameChg>
      </pc:sldChg>
      <pc:sldChg chg="modSp">
        <pc:chgData name="Audrey White" userId="db4fe50c3faa69f2" providerId="Windows Live" clId="Web-{7CB15DBB-085D-40AB-A615-41444E169893}" dt="2018-08-20T19:11:27.459" v="185"/>
        <pc:sldMkLst>
          <pc:docMk/>
          <pc:sldMk cId="963421102" sldId="274"/>
        </pc:sldMkLst>
        <pc:graphicFrameChg chg="mod modGraphic">
          <ac:chgData name="Audrey White" userId="db4fe50c3faa69f2" providerId="Windows Live" clId="Web-{7CB15DBB-085D-40AB-A615-41444E169893}" dt="2018-08-20T19:11:27.459" v="185"/>
          <ac:graphicFrameMkLst>
            <pc:docMk/>
            <pc:sldMk cId="963421102" sldId="274"/>
            <ac:graphicFrameMk id="14" creationId="{4AC4F1B1-4536-4187-924A-F3DFA9657B86}"/>
          </ac:graphicFrameMkLst>
        </pc:graphicFrameChg>
      </pc:sldChg>
    </pc:docChg>
  </pc:docChgLst>
  <pc:docChgLst>
    <pc:chgData name="Maricruz Zamora" userId="5642195bbb6c5432" providerId="Windows Live" clId="Web-{D39B30BD-F4B1-449F-B6DC-060C99FB597F}"/>
    <pc:docChg chg="modSld">
      <pc:chgData name="Maricruz Zamora" userId="5642195bbb6c5432" providerId="Windows Live" clId="Web-{D39B30BD-F4B1-449F-B6DC-060C99FB597F}" dt="2018-08-20T00:57:55.060" v="89" actId="1076"/>
      <pc:docMkLst>
        <pc:docMk/>
      </pc:docMkLst>
      <pc:sldChg chg="addSp delSp modSp">
        <pc:chgData name="Maricruz Zamora" userId="5642195bbb6c5432" providerId="Windows Live" clId="Web-{D39B30BD-F4B1-449F-B6DC-060C99FB597F}" dt="2018-08-20T00:57:55.060" v="89" actId="1076"/>
        <pc:sldMkLst>
          <pc:docMk/>
          <pc:sldMk cId="1141671804" sldId="258"/>
        </pc:sldMkLst>
        <pc:spChg chg="del">
          <ac:chgData name="Maricruz Zamora" userId="5642195bbb6c5432" providerId="Windows Live" clId="Web-{D39B30BD-F4B1-449F-B6DC-060C99FB597F}" dt="2018-08-20T00:53:21.438" v="13" actId="1076"/>
          <ac:spMkLst>
            <pc:docMk/>
            <pc:sldMk cId="1141671804" sldId="258"/>
            <ac:spMk id="18" creationId="{30377E34-A94B-466E-9111-79C23071D946}"/>
          </ac:spMkLst>
        </pc:spChg>
        <pc:graphicFrameChg chg="mod modGraphic">
          <ac:chgData name="Maricruz Zamora" userId="5642195bbb6c5432" providerId="Windows Live" clId="Web-{D39B30BD-F4B1-449F-B6DC-060C99FB597F}" dt="2018-08-20T00:56:18.910" v="85" actId="1076"/>
          <ac:graphicFrameMkLst>
            <pc:docMk/>
            <pc:sldMk cId="1141671804" sldId="258"/>
            <ac:graphicFrameMk id="14" creationId="{4AC4F1B1-4536-4187-924A-F3DFA9657B86}"/>
          </ac:graphicFrameMkLst>
        </pc:graphicFrameChg>
        <pc:picChg chg="add del mod">
          <ac:chgData name="Maricruz Zamora" userId="5642195bbb6c5432" providerId="Windows Live" clId="Web-{D39B30BD-F4B1-449F-B6DC-060C99FB597F}" dt="2018-08-20T00:57:55.060" v="89" actId="1076"/>
          <ac:picMkLst>
            <pc:docMk/>
            <pc:sldMk cId="1141671804" sldId="258"/>
            <ac:picMk id="3" creationId="{FAE5CBCF-B9DA-4072-8780-C622EDC4E1B5}"/>
          </ac:picMkLst>
        </pc:picChg>
        <pc:picChg chg="add del mod">
          <ac:chgData name="Maricruz Zamora" userId="5642195bbb6c5432" providerId="Windows Live" clId="Web-{D39B30BD-F4B1-449F-B6DC-060C99FB597F}" dt="2018-08-20T00:57:08.948" v="87" actId="1076"/>
          <ac:picMkLst>
            <pc:docMk/>
            <pc:sldMk cId="1141671804" sldId="258"/>
            <ac:picMk id="6" creationId="{705E49E7-8165-475E-AB66-953E9577336B}"/>
          </ac:picMkLst>
        </pc:picChg>
        <pc:picChg chg="add del mod">
          <ac:chgData name="Maricruz Zamora" userId="5642195bbb6c5432" providerId="Windows Live" clId="Web-{D39B30BD-F4B1-449F-B6DC-060C99FB597F}" dt="2018-08-20T00:56:11.660" v="83" actId="1076"/>
          <ac:picMkLst>
            <pc:docMk/>
            <pc:sldMk cId="1141671804" sldId="258"/>
            <ac:picMk id="8" creationId="{440D173E-DF21-44DB-9274-00B082A09C06}"/>
          </ac:picMkLst>
        </pc:picChg>
      </pc:sldChg>
    </pc:docChg>
  </pc:docChgLst>
  <pc:docChgLst>
    <pc:chgData name="Audrey White" userId="db4fe50c3faa69f2" providerId="Windows Live" clId="Web-{0D04B51C-B9DA-438D-8E08-900ACC288D79}"/>
    <pc:docChg chg="modSld">
      <pc:chgData name="Audrey White" userId="db4fe50c3faa69f2" providerId="Windows Live" clId="Web-{0D04B51C-B9DA-438D-8E08-900ACC288D79}" dt="2018-08-20T20:34:10.717" v="5" actId="20577"/>
      <pc:docMkLst>
        <pc:docMk/>
      </pc:docMkLst>
      <pc:sldChg chg="modSp">
        <pc:chgData name="Audrey White" userId="db4fe50c3faa69f2" providerId="Windows Live" clId="Web-{0D04B51C-B9DA-438D-8E08-900ACC288D79}" dt="2018-08-20T20:32:24.807" v="0" actId="20577"/>
        <pc:sldMkLst>
          <pc:docMk/>
          <pc:sldMk cId="3079361350" sldId="261"/>
        </pc:sldMkLst>
        <pc:spChg chg="mod">
          <ac:chgData name="Audrey White" userId="db4fe50c3faa69f2" providerId="Windows Live" clId="Web-{0D04B51C-B9DA-438D-8E08-900ACC288D79}" dt="2018-08-20T20:32:24.807" v="0" actId="20577"/>
          <ac:spMkLst>
            <pc:docMk/>
            <pc:sldMk cId="3079361350" sldId="261"/>
            <ac:spMk id="2" creationId="{1AC57A34-B72D-490A-AEC4-6592F95552CD}"/>
          </ac:spMkLst>
        </pc:spChg>
      </pc:sldChg>
      <pc:sldChg chg="modSp">
        <pc:chgData name="Audrey White" userId="db4fe50c3faa69f2" providerId="Windows Live" clId="Web-{0D04B51C-B9DA-438D-8E08-900ACC288D79}" dt="2018-08-20T20:34:09.780" v="3" actId="20577"/>
        <pc:sldMkLst>
          <pc:docMk/>
          <pc:sldMk cId="3002616857" sldId="262"/>
        </pc:sldMkLst>
        <pc:spChg chg="mod">
          <ac:chgData name="Audrey White" userId="db4fe50c3faa69f2" providerId="Windows Live" clId="Web-{0D04B51C-B9DA-438D-8E08-900ACC288D79}" dt="2018-08-20T20:34:09.780" v="3" actId="20577"/>
          <ac:spMkLst>
            <pc:docMk/>
            <pc:sldMk cId="3002616857" sldId="262"/>
            <ac:spMk id="2" creationId="{B4DC5BB8-4AE1-4FF7-AF63-4EE95EF1EDCC}"/>
          </ac:spMkLst>
        </pc:spChg>
      </pc:sldChg>
    </pc:docChg>
  </pc:docChgLst>
  <pc:docChgLst>
    <pc:chgData name="Maricruz Zamora" userId="5642195bbb6c5432" providerId="LiveId" clId="{9F0C03AC-7E75-49EB-B40C-957060855E28}"/>
    <pc:docChg chg="undo custSel addSld modSld sldOrd">
      <pc:chgData name="Maricruz Zamora" userId="5642195bbb6c5432" providerId="LiveId" clId="{9F0C03AC-7E75-49EB-B40C-957060855E28}" dt="2018-08-20T04:16:19.033" v="669" actId="20577"/>
      <pc:docMkLst>
        <pc:docMk/>
      </pc:docMkLst>
      <pc:sldChg chg="addSp delSp modSp ord">
        <pc:chgData name="Maricruz Zamora" userId="5642195bbb6c5432" providerId="LiveId" clId="{9F0C03AC-7E75-49EB-B40C-957060855E28}" dt="2018-08-20T04:16:19.033" v="669" actId="20577"/>
        <pc:sldMkLst>
          <pc:docMk/>
          <pc:sldMk cId="1141671804" sldId="258"/>
        </pc:sldMkLst>
        <pc:spChg chg="mod">
          <ac:chgData name="Maricruz Zamora" userId="5642195bbb6c5432" providerId="LiveId" clId="{9F0C03AC-7E75-49EB-B40C-957060855E28}" dt="2018-08-20T01:35:33.718" v="584" actId="20577"/>
          <ac:spMkLst>
            <pc:docMk/>
            <pc:sldMk cId="1141671804" sldId="258"/>
            <ac:spMk id="2" creationId="{3CE3FDDF-D7D9-410D-80BE-EF14B2F92A9F}"/>
          </ac:spMkLst>
        </pc:spChg>
        <pc:spChg chg="del">
          <ac:chgData name="Maricruz Zamora" userId="5642195bbb6c5432" providerId="LiveId" clId="{9F0C03AC-7E75-49EB-B40C-957060855E28}" dt="2018-08-19T20:15:37.905" v="0" actId="478"/>
          <ac:spMkLst>
            <pc:docMk/>
            <pc:sldMk cId="1141671804" sldId="258"/>
            <ac:spMk id="3" creationId="{2D4E9A68-B726-4D72-BF82-68D9DE3DE241}"/>
          </ac:spMkLst>
        </pc:spChg>
        <pc:spChg chg="add">
          <ac:chgData name="Maricruz Zamora" userId="5642195bbb6c5432" providerId="LiveId" clId="{9F0C03AC-7E75-49EB-B40C-957060855E28}" dt="2018-08-20T01:40:56.649" v="591" actId="14100"/>
          <ac:spMkLst>
            <pc:docMk/>
            <pc:sldMk cId="1141671804" sldId="258"/>
            <ac:spMk id="5" creationId="{3FE7CC5A-2521-4D76-884C-C44ED46D8EB6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6" creationId="{A3F7E4D2-D49E-4216-BB81-89ECC6C930A6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7" creationId="{8E5C4816-310A-4BE5-9BC4-524190E4B89F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8" creationId="{0FC9F1D6-7CEF-4B63-86FB-5012A8E9F012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9" creationId="{B9547F08-A8B5-4B9C-B334-47335F102B02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10" creationId="{E9DA9C76-EAE8-4AF0-B4C1-58CC1B3887F7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11" creationId="{5CB68967-6FF2-401B-AC2F-452F893A19A2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12" creationId="{CAEF8F14-85BB-4A0A-BF38-4F88C7722429}"/>
          </ac:spMkLst>
        </pc:spChg>
        <pc:spChg chg="add del mod">
          <ac:chgData name="Maricruz Zamora" userId="5642195bbb6c5432" providerId="LiveId" clId="{9F0C03AC-7E75-49EB-B40C-957060855E28}" dt="2018-08-19T20:15:45.514" v="4" actId="478"/>
          <ac:spMkLst>
            <pc:docMk/>
            <pc:sldMk cId="1141671804" sldId="258"/>
            <ac:spMk id="13" creationId="{8A7B0A8D-68E3-4931-93DC-1E80DE63EAA1}"/>
          </ac:spMkLst>
        </pc:spChg>
        <pc:spChg chg="add mod">
          <ac:chgData name="Maricruz Zamora" userId="5642195bbb6c5432" providerId="LiveId" clId="{9F0C03AC-7E75-49EB-B40C-957060855E28}" dt="2018-08-19T23:56:19.677" v="7" actId="14100"/>
          <ac:spMkLst>
            <pc:docMk/>
            <pc:sldMk cId="1141671804" sldId="258"/>
            <ac:spMk id="15" creationId="{CBB8225D-EDF9-411A-988A-A2923E25B3C2}"/>
          </ac:spMkLst>
        </pc:spChg>
        <pc:spChg chg="add mod">
          <ac:chgData name="Maricruz Zamora" userId="5642195bbb6c5432" providerId="LiveId" clId="{9F0C03AC-7E75-49EB-B40C-957060855E28}" dt="2018-08-19T23:56:19.677" v="7" actId="14100"/>
          <ac:spMkLst>
            <pc:docMk/>
            <pc:sldMk cId="1141671804" sldId="258"/>
            <ac:spMk id="16" creationId="{8E75D834-8853-444C-B469-CD73E1AA8D24}"/>
          </ac:spMkLst>
        </pc:spChg>
        <pc:spChg chg="add mod">
          <ac:chgData name="Maricruz Zamora" userId="5642195bbb6c5432" providerId="LiveId" clId="{9F0C03AC-7E75-49EB-B40C-957060855E28}" dt="2018-08-19T23:56:19.677" v="7" actId="14100"/>
          <ac:spMkLst>
            <pc:docMk/>
            <pc:sldMk cId="1141671804" sldId="258"/>
            <ac:spMk id="17" creationId="{CA0AD5B4-09E9-4634-AAE9-2D66903D83D2}"/>
          </ac:spMkLst>
        </pc:spChg>
        <pc:spChg chg="add mod">
          <ac:chgData name="Maricruz Zamora" userId="5642195bbb6c5432" providerId="LiveId" clId="{9F0C03AC-7E75-49EB-B40C-957060855E28}" dt="2018-08-19T23:56:19.677" v="7" actId="14100"/>
          <ac:spMkLst>
            <pc:docMk/>
            <pc:sldMk cId="1141671804" sldId="258"/>
            <ac:spMk id="18" creationId="{30377E34-A94B-466E-9111-79C23071D946}"/>
          </ac:spMkLst>
        </pc:spChg>
        <pc:graphicFrameChg chg="add del mod modGraphic">
          <ac:chgData name="Maricruz Zamora" userId="5642195bbb6c5432" providerId="LiveId" clId="{9F0C03AC-7E75-49EB-B40C-957060855E28}" dt="2018-08-19T20:15:45.514" v="4" actId="478"/>
          <ac:graphicFrameMkLst>
            <pc:docMk/>
            <pc:sldMk cId="1141671804" sldId="258"/>
            <ac:graphicFrameMk id="5" creationId="{D9F14A71-1AEB-40CF-815D-5F17BAA4E671}"/>
          </ac:graphicFrameMkLst>
        </pc:graphicFrameChg>
        <pc:graphicFrameChg chg="add mod modGraphic">
          <ac:chgData name="Maricruz Zamora" userId="5642195bbb6c5432" providerId="LiveId" clId="{9F0C03AC-7E75-49EB-B40C-957060855E28}" dt="2018-08-20T04:16:19.033" v="669" actId="20577"/>
          <ac:graphicFrameMkLst>
            <pc:docMk/>
            <pc:sldMk cId="1141671804" sldId="258"/>
            <ac:graphicFrameMk id="14" creationId="{4AC4F1B1-4536-4187-924A-F3DFA9657B86}"/>
          </ac:graphicFrameMkLst>
        </pc:graphicFrameChg>
        <pc:picChg chg="del mod">
          <ac:chgData name="Maricruz Zamora" userId="5642195bbb6c5432" providerId="LiveId" clId="{9F0C03AC-7E75-49EB-B40C-957060855E28}" dt="2018-08-20T01:14:14.205" v="354" actId="478"/>
          <ac:picMkLst>
            <pc:docMk/>
            <pc:sldMk cId="1141671804" sldId="258"/>
            <ac:picMk id="3" creationId="{FAE5CBCF-B9DA-4072-8780-C622EDC4E1B5}"/>
          </ac:picMkLst>
        </pc:picChg>
        <pc:picChg chg="add mod">
          <ac:chgData name="Maricruz Zamora" userId="5642195bbb6c5432" providerId="LiveId" clId="{9F0C03AC-7E75-49EB-B40C-957060855E28}" dt="2018-08-20T01:51:08.998" v="634" actId="14100"/>
          <ac:picMkLst>
            <pc:docMk/>
            <pc:sldMk cId="1141671804" sldId="258"/>
            <ac:picMk id="6" creationId="{AB90E28B-8B76-49C4-98C2-00189BE5AF8F}"/>
          </ac:picMkLst>
        </pc:picChg>
        <pc:picChg chg="add mod">
          <ac:chgData name="Maricruz Zamora" userId="5642195bbb6c5432" providerId="LiveId" clId="{9F0C03AC-7E75-49EB-B40C-957060855E28}" dt="2018-08-20T01:51:18.172" v="636" actId="14100"/>
          <ac:picMkLst>
            <pc:docMk/>
            <pc:sldMk cId="1141671804" sldId="258"/>
            <ac:picMk id="7" creationId="{6468F5AE-B20A-4EEB-BC48-C2FABF89900D}"/>
          </ac:picMkLst>
        </pc:picChg>
        <pc:picChg chg="add mod">
          <ac:chgData name="Maricruz Zamora" userId="5642195bbb6c5432" providerId="LiveId" clId="{9F0C03AC-7E75-49EB-B40C-957060855E28}" dt="2018-08-20T01:50:46.369" v="629" actId="14100"/>
          <ac:picMkLst>
            <pc:docMk/>
            <pc:sldMk cId="1141671804" sldId="258"/>
            <ac:picMk id="8" creationId="{DB55CE23-5623-4F17-8F67-3294F0BC59EA}"/>
          </ac:picMkLst>
        </pc:picChg>
        <pc:picChg chg="add mod">
          <ac:chgData name="Maricruz Zamora" userId="5642195bbb6c5432" providerId="LiveId" clId="{9F0C03AC-7E75-49EB-B40C-957060855E28}" dt="2018-08-20T01:50:37.417" v="626" actId="1076"/>
          <ac:picMkLst>
            <pc:docMk/>
            <pc:sldMk cId="1141671804" sldId="258"/>
            <ac:picMk id="9" creationId="{4499DC3C-EED9-4F59-9885-E097EDEC37C6}"/>
          </ac:picMkLst>
        </pc:picChg>
      </pc:sldChg>
      <pc:sldChg chg="modSp">
        <pc:chgData name="Maricruz Zamora" userId="5642195bbb6c5432" providerId="LiveId" clId="{9F0C03AC-7E75-49EB-B40C-957060855E28}" dt="2018-08-19T23:56:59.724" v="14" actId="1076"/>
        <pc:sldMkLst>
          <pc:docMk/>
          <pc:sldMk cId="9621229" sldId="262"/>
        </pc:sldMkLst>
        <pc:spChg chg="mod">
          <ac:chgData name="Maricruz Zamora" userId="5642195bbb6c5432" providerId="LiveId" clId="{9F0C03AC-7E75-49EB-B40C-957060855E28}" dt="2018-08-19T23:56:59.724" v="14" actId="1076"/>
          <ac:spMkLst>
            <pc:docMk/>
            <pc:sldMk cId="9621229" sldId="262"/>
            <ac:spMk id="3" creationId="{91690786-54A4-4610-8497-D50524B92801}"/>
          </ac:spMkLst>
        </pc:spChg>
      </pc:sldChg>
      <pc:sldChg chg="addSp delSp modSp add">
        <pc:chgData name="Maricruz Zamora" userId="5642195bbb6c5432" providerId="LiveId" clId="{9F0C03AC-7E75-49EB-B40C-957060855E28}" dt="2018-08-20T04:15:58.307" v="661" actId="14100"/>
        <pc:sldMkLst>
          <pc:docMk/>
          <pc:sldMk cId="963421102" sldId="274"/>
        </pc:sldMkLst>
        <pc:spChg chg="mod">
          <ac:chgData name="Maricruz Zamora" userId="5642195bbb6c5432" providerId="LiveId" clId="{9F0C03AC-7E75-49EB-B40C-957060855E28}" dt="2018-08-20T01:39:55.451" v="588" actId="20577"/>
          <ac:spMkLst>
            <pc:docMk/>
            <pc:sldMk cId="963421102" sldId="274"/>
            <ac:spMk id="2" creationId="{3CE3FDDF-D7D9-410D-80BE-EF14B2F92A9F}"/>
          </ac:spMkLst>
        </pc:spChg>
        <pc:spChg chg="add del mod">
          <ac:chgData name="Maricruz Zamora" userId="5642195bbb6c5432" providerId="LiveId" clId="{9F0C03AC-7E75-49EB-B40C-957060855E28}" dt="2018-08-20T01:04:41.914" v="207" actId="20577"/>
          <ac:spMkLst>
            <pc:docMk/>
            <pc:sldMk cId="963421102" sldId="274"/>
            <ac:spMk id="5" creationId="{40A7EBF1-E5C0-4FD6-A281-A2DE17836896}"/>
          </ac:spMkLst>
        </pc:spChg>
        <pc:spChg chg="add del">
          <ac:chgData name="Maricruz Zamora" userId="5642195bbb6c5432" providerId="LiveId" clId="{9F0C03AC-7E75-49EB-B40C-957060855E28}" dt="2018-08-20T01:04:44.253" v="209" actId="478"/>
          <ac:spMkLst>
            <pc:docMk/>
            <pc:sldMk cId="963421102" sldId="274"/>
            <ac:spMk id="6" creationId="{76C60B8F-7CE9-481C-A997-B5623644859A}"/>
          </ac:spMkLst>
        </pc:spChg>
        <pc:spChg chg="add del mod">
          <ac:chgData name="Maricruz Zamora" userId="5642195bbb6c5432" providerId="LiveId" clId="{9F0C03AC-7E75-49EB-B40C-957060855E28}" dt="2018-08-20T01:04:55.928" v="212" actId="478"/>
          <ac:spMkLst>
            <pc:docMk/>
            <pc:sldMk cId="963421102" sldId="274"/>
            <ac:spMk id="7" creationId="{8EC4E374-8184-425E-B1B6-5D44BC7F8157}"/>
          </ac:spMkLst>
        </pc:spChg>
        <pc:spChg chg="add del">
          <ac:chgData name="Maricruz Zamora" userId="5642195bbb6c5432" providerId="LiveId" clId="{9F0C03AC-7E75-49EB-B40C-957060855E28}" dt="2018-08-20T01:05:22.050" v="214" actId="478"/>
          <ac:spMkLst>
            <pc:docMk/>
            <pc:sldMk cId="963421102" sldId="274"/>
            <ac:spMk id="8" creationId="{4F57810B-C20D-4ADB-A0C2-E8CFD8CBB473}"/>
          </ac:spMkLst>
        </pc:spChg>
        <pc:spChg chg="add del">
          <ac:chgData name="Maricruz Zamora" userId="5642195bbb6c5432" providerId="LiveId" clId="{9F0C03AC-7E75-49EB-B40C-957060855E28}" dt="2018-08-20T01:05:30.884" v="216" actId="20577"/>
          <ac:spMkLst>
            <pc:docMk/>
            <pc:sldMk cId="963421102" sldId="274"/>
            <ac:spMk id="9" creationId="{40CE4296-5D35-4FEB-910A-650781D05532}"/>
          </ac:spMkLst>
        </pc:spChg>
        <pc:graphicFrameChg chg="mod modGraphic">
          <ac:chgData name="Maricruz Zamora" userId="5642195bbb6c5432" providerId="LiveId" clId="{9F0C03AC-7E75-49EB-B40C-957060855E28}" dt="2018-08-20T02:07:08.158" v="651" actId="14734"/>
          <ac:graphicFrameMkLst>
            <pc:docMk/>
            <pc:sldMk cId="963421102" sldId="274"/>
            <ac:graphicFrameMk id="14" creationId="{4AC4F1B1-4536-4187-924A-F3DFA9657B86}"/>
          </ac:graphicFrameMkLst>
        </pc:graphicFrameChg>
        <pc:picChg chg="mod">
          <ac:chgData name="Maricruz Zamora" userId="5642195bbb6c5432" providerId="LiveId" clId="{9F0C03AC-7E75-49EB-B40C-957060855E28}" dt="2018-08-20T02:06:52.078" v="649" actId="1076"/>
          <ac:picMkLst>
            <pc:docMk/>
            <pc:sldMk cId="963421102" sldId="274"/>
            <ac:picMk id="3" creationId="{FAE5CBCF-B9DA-4072-8780-C622EDC4E1B5}"/>
          </ac:picMkLst>
        </pc:picChg>
        <pc:picChg chg="add mod">
          <ac:chgData name="Maricruz Zamora" userId="5642195bbb6c5432" providerId="LiveId" clId="{9F0C03AC-7E75-49EB-B40C-957060855E28}" dt="2018-08-20T02:06:47.595" v="648" actId="1076"/>
          <ac:picMkLst>
            <pc:docMk/>
            <pc:sldMk cId="963421102" sldId="274"/>
            <ac:picMk id="10" creationId="{D13F0F8F-15F2-4D4C-B32E-B0ACA561120D}"/>
          </ac:picMkLst>
        </pc:picChg>
        <pc:picChg chg="add mod">
          <ac:chgData name="Maricruz Zamora" userId="5642195bbb6c5432" providerId="LiveId" clId="{9F0C03AC-7E75-49EB-B40C-957060855E28}" dt="2018-08-20T02:07:40.829" v="652" actId="14100"/>
          <ac:picMkLst>
            <pc:docMk/>
            <pc:sldMk cId="963421102" sldId="274"/>
            <ac:picMk id="11" creationId="{F6E54F2D-555A-4723-98B2-58F958B64C1D}"/>
          </ac:picMkLst>
        </pc:picChg>
        <pc:picChg chg="add mod">
          <ac:chgData name="Maricruz Zamora" userId="5642195bbb6c5432" providerId="LiveId" clId="{9F0C03AC-7E75-49EB-B40C-957060855E28}" dt="2018-08-20T04:15:58.307" v="661" actId="14100"/>
          <ac:picMkLst>
            <pc:docMk/>
            <pc:sldMk cId="963421102" sldId="274"/>
            <ac:picMk id="12" creationId="{9AFD3960-BC01-412F-BBC4-B0C79A4F634E}"/>
          </ac:picMkLst>
        </pc:picChg>
      </pc:sldChg>
    </pc:docChg>
  </pc:docChgLst>
  <pc:docChgLst>
    <pc:chgData name="Marco Seman" userId="9f4a43508d51317f" providerId="Windows Live" clId="Web-{633DA05D-8AE7-4D7B-89FC-EF4F179AC12D}"/>
    <pc:docChg chg="delSld">
      <pc:chgData name="Marco Seman" userId="9f4a43508d51317f" providerId="Windows Live" clId="Web-{633DA05D-8AE7-4D7B-89FC-EF4F179AC12D}" dt="2018-08-20T17:31:15.592" v="13"/>
      <pc:docMkLst>
        <pc:docMk/>
      </pc:docMkLst>
      <pc:sldChg chg="del">
        <pc:chgData name="Marco Seman" userId="9f4a43508d51317f" providerId="Windows Live" clId="Web-{633DA05D-8AE7-4D7B-89FC-EF4F179AC12D}" dt="2018-08-20T17:30:19.418" v="3"/>
        <pc:sldMkLst>
          <pc:docMk/>
          <pc:sldMk cId="2057901672" sldId="259"/>
        </pc:sldMkLst>
      </pc:sldChg>
      <pc:sldChg chg="del">
        <pc:chgData name="Marco Seman" userId="9f4a43508d51317f" providerId="Windows Live" clId="Web-{633DA05D-8AE7-4D7B-89FC-EF4F179AC12D}" dt="2018-08-20T17:30:06.152" v="0"/>
        <pc:sldMkLst>
          <pc:docMk/>
          <pc:sldMk cId="2188163613" sldId="261"/>
        </pc:sldMkLst>
      </pc:sldChg>
      <pc:sldChg chg="del">
        <pc:chgData name="Marco Seman" userId="9f4a43508d51317f" providerId="Windows Live" clId="Web-{633DA05D-8AE7-4D7B-89FC-EF4F179AC12D}" dt="2018-08-20T17:31:15.592" v="13"/>
        <pc:sldMkLst>
          <pc:docMk/>
          <pc:sldMk cId="9621229" sldId="262"/>
        </pc:sldMkLst>
      </pc:sldChg>
      <pc:sldChg chg="del">
        <pc:chgData name="Marco Seman" userId="9f4a43508d51317f" providerId="Windows Live" clId="Web-{633DA05D-8AE7-4D7B-89FC-EF4F179AC12D}" dt="2018-08-20T17:30:59.076" v="9"/>
        <pc:sldMkLst>
          <pc:docMk/>
          <pc:sldMk cId="528878768" sldId="263"/>
        </pc:sldMkLst>
      </pc:sldChg>
      <pc:sldChg chg="del">
        <pc:chgData name="Marco Seman" userId="9f4a43508d51317f" providerId="Windows Live" clId="Web-{633DA05D-8AE7-4D7B-89FC-EF4F179AC12D}" dt="2018-08-20T17:30:52.435" v="7"/>
        <pc:sldMkLst>
          <pc:docMk/>
          <pc:sldMk cId="1181120656" sldId="264"/>
        </pc:sldMkLst>
      </pc:sldChg>
      <pc:sldChg chg="del">
        <pc:chgData name="Marco Seman" userId="9f4a43508d51317f" providerId="Windows Live" clId="Web-{633DA05D-8AE7-4D7B-89FC-EF4F179AC12D}" dt="2018-08-20T17:30:44.794" v="4"/>
        <pc:sldMkLst>
          <pc:docMk/>
          <pc:sldMk cId="784196167" sldId="265"/>
        </pc:sldMkLst>
      </pc:sldChg>
      <pc:sldChg chg="del">
        <pc:chgData name="Marco Seman" userId="9f4a43508d51317f" providerId="Windows Live" clId="Web-{633DA05D-8AE7-4D7B-89FC-EF4F179AC12D}" dt="2018-08-20T17:30:46.435" v="5"/>
        <pc:sldMkLst>
          <pc:docMk/>
          <pc:sldMk cId="2552993092" sldId="266"/>
        </pc:sldMkLst>
      </pc:sldChg>
      <pc:sldChg chg="del">
        <pc:chgData name="Marco Seman" userId="9f4a43508d51317f" providerId="Windows Live" clId="Web-{633DA05D-8AE7-4D7B-89FC-EF4F179AC12D}" dt="2018-08-20T17:31:03.341" v="11"/>
        <pc:sldMkLst>
          <pc:docMk/>
          <pc:sldMk cId="2576642654" sldId="267"/>
        </pc:sldMkLst>
      </pc:sldChg>
      <pc:sldChg chg="del">
        <pc:chgData name="Marco Seman" userId="9f4a43508d51317f" providerId="Windows Live" clId="Web-{633DA05D-8AE7-4D7B-89FC-EF4F179AC12D}" dt="2018-08-20T17:31:00.826" v="10"/>
        <pc:sldMkLst>
          <pc:docMk/>
          <pc:sldMk cId="2018153843" sldId="268"/>
        </pc:sldMkLst>
      </pc:sldChg>
      <pc:sldChg chg="del">
        <pc:chgData name="Marco Seman" userId="9f4a43508d51317f" providerId="Windows Live" clId="Web-{633DA05D-8AE7-4D7B-89FC-EF4F179AC12D}" dt="2018-08-20T17:30:55.747" v="8"/>
        <pc:sldMkLst>
          <pc:docMk/>
          <pc:sldMk cId="2529644430" sldId="269"/>
        </pc:sldMkLst>
      </pc:sldChg>
      <pc:sldChg chg="del">
        <pc:chgData name="Marco Seman" userId="9f4a43508d51317f" providerId="Windows Live" clId="Web-{633DA05D-8AE7-4D7B-89FC-EF4F179AC12D}" dt="2018-08-20T17:30:50.185" v="6"/>
        <pc:sldMkLst>
          <pc:docMk/>
          <pc:sldMk cId="1130187398" sldId="270"/>
        </pc:sldMkLst>
      </pc:sldChg>
      <pc:sldChg chg="del">
        <pc:chgData name="Marco Seman" userId="9f4a43508d51317f" providerId="Windows Live" clId="Web-{633DA05D-8AE7-4D7B-89FC-EF4F179AC12D}" dt="2018-08-20T17:31:07.029" v="12"/>
        <pc:sldMkLst>
          <pc:docMk/>
          <pc:sldMk cId="3625114293" sldId="271"/>
        </pc:sldMkLst>
      </pc:sldChg>
      <pc:sldChg chg="del">
        <pc:chgData name="Marco Seman" userId="9f4a43508d51317f" providerId="Windows Live" clId="Web-{633DA05D-8AE7-4D7B-89FC-EF4F179AC12D}" dt="2018-08-20T17:30:14.652" v="2"/>
        <pc:sldMkLst>
          <pc:docMk/>
          <pc:sldMk cId="4179675283" sldId="272"/>
        </pc:sldMkLst>
      </pc:sldChg>
      <pc:sldChg chg="del">
        <pc:chgData name="Marco Seman" userId="9f4a43508d51317f" providerId="Windows Live" clId="Web-{633DA05D-8AE7-4D7B-89FC-EF4F179AC12D}" dt="2018-08-20T17:30:12.340" v="1"/>
        <pc:sldMkLst>
          <pc:docMk/>
          <pc:sldMk cId="2533006403" sldId="273"/>
        </pc:sldMkLst>
      </pc:sldChg>
    </pc:docChg>
  </pc:docChgLst>
  <pc:docChgLst>
    <pc:chgData name="Maricruz Zamora" userId="5642195bbb6c5432" providerId="Windows Live" clId="Web-{4016FCBE-54CB-4B85-B006-F52A36C8D304}"/>
    <pc:docChg chg="modSld">
      <pc:chgData name="Maricruz Zamora" userId="5642195bbb6c5432" providerId="Windows Live" clId="Web-{4016FCBE-54CB-4B85-B006-F52A36C8D304}" dt="2018-08-20T19:57:22.493" v="7"/>
      <pc:docMkLst>
        <pc:docMk/>
      </pc:docMkLst>
      <pc:sldChg chg="modSp">
        <pc:chgData name="Maricruz Zamora" userId="5642195bbb6c5432" providerId="Windows Live" clId="Web-{4016FCBE-54CB-4B85-B006-F52A36C8D304}" dt="2018-08-20T19:57:22.493" v="7"/>
        <pc:sldMkLst>
          <pc:docMk/>
          <pc:sldMk cId="963421102" sldId="274"/>
        </pc:sldMkLst>
        <pc:graphicFrameChg chg="mod modGraphic">
          <ac:chgData name="Maricruz Zamora" userId="5642195bbb6c5432" providerId="Windows Live" clId="Web-{4016FCBE-54CB-4B85-B006-F52A36C8D304}" dt="2018-08-20T19:57:22.493" v="7"/>
          <ac:graphicFrameMkLst>
            <pc:docMk/>
            <pc:sldMk cId="963421102" sldId="274"/>
            <ac:graphicFrameMk id="14" creationId="{4AC4F1B1-4536-4187-924A-F3DFA9657B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88BA6-BCA2-48C4-A954-FDD089A75447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2606F-EEF2-4320-9A23-9BFB00BE7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794B-BE9B-4F95-A3C6-C9648F2FFF1D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306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76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0581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10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39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896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998C-69C1-4C35-921C-C24B2B45A5BC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2190D2-9370-448C-8A10-15F3D0686409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6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D630-F90E-4E0F-876A-2546252B9C5D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43AE-BFB1-4A77-BDAB-D4709784EB15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7751-3DEE-4261-89B5-81C16759E033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91F-6656-4DFD-BA4A-20F043B4634C}" type="datetime1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4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D089-4908-4D5C-B5EE-8641149A41AD}" type="datetime1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6875-172F-4E28-88BC-57B01D8231CA}" type="datetime1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55E-F002-4640-9E48-D503B0627ECB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B04D-9412-4DD8-A021-A1AAE86B3DE5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17F-2278-465D-BD3C-8608187EEC30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98D8B9-E534-4F73-953C-80A0D78BC9BD}"/>
              </a:ext>
            </a:extLst>
          </p:cNvPr>
          <p:cNvSpPr>
            <a:spLocks noGrp="1"/>
          </p:cNvSpPr>
          <p:nvPr/>
        </p:nvSpPr>
        <p:spPr>
          <a:xfrm>
            <a:off x="93733" y="4416619"/>
            <a:ext cx="4985238" cy="2123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Mohammed AlMuzel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Zanaj</a:t>
            </a:r>
            <a:b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Jason Lu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4562D-0C89-439D-80C8-F0658A38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03" y="4431224"/>
            <a:ext cx="1846594" cy="2303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56E81-8EC0-4778-B4E7-6688D81724C3}"/>
              </a:ext>
            </a:extLst>
          </p:cNvPr>
          <p:cNvSpPr txBox="1"/>
          <p:nvPr/>
        </p:nvSpPr>
        <p:spPr>
          <a:xfrm>
            <a:off x="7156991" y="4392783"/>
            <a:ext cx="4897315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Seman</a:t>
            </a: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Audrey White</a:t>
            </a:r>
          </a:p>
          <a:p>
            <a:pPr algn="r">
              <a:lnSpc>
                <a:spcPct val="15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Maricruz Zamora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1D3D3E-D38A-48DF-9679-76C30652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D643F-9409-4216-85BB-AAE87CFAA885}"/>
              </a:ext>
            </a:extLst>
          </p:cNvPr>
          <p:cNvSpPr/>
          <p:nvPr/>
        </p:nvSpPr>
        <p:spPr>
          <a:xfrm>
            <a:off x="-77084" y="2921168"/>
            <a:ext cx="9027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Osric's Office &amp; Appliances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F1863-EF4D-48CF-A74A-A2B83A9AC6C4}"/>
              </a:ext>
            </a:extLst>
          </p:cNvPr>
          <p:cNvSpPr/>
          <p:nvPr/>
        </p:nvSpPr>
        <p:spPr>
          <a:xfrm>
            <a:off x="0" y="6734809"/>
            <a:ext cx="12192000" cy="1231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AFFDD-6608-45EC-8DDF-693265949BB9}"/>
              </a:ext>
            </a:extLst>
          </p:cNvPr>
          <p:cNvSpPr/>
          <p:nvPr/>
        </p:nvSpPr>
        <p:spPr>
          <a:xfrm>
            <a:off x="0" y="4355024"/>
            <a:ext cx="12192000" cy="1231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7A34-B72D-490A-AEC4-6592F955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Overview of First Half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6898-2A50-4EB4-AD64-603B3E9F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Define Problem (Current State, Future State, etc.)</a:t>
            </a:r>
          </a:p>
          <a:p>
            <a:r>
              <a:rPr lang="en-US" dirty="0">
                <a:latin typeface="Times New Roman"/>
                <a:cs typeface="Times New Roman"/>
              </a:rPr>
              <a:t>Build ERD</a:t>
            </a:r>
          </a:p>
          <a:p>
            <a:r>
              <a:rPr lang="en-US" dirty="0">
                <a:latin typeface="Times New Roman"/>
                <a:cs typeface="Times New Roman"/>
              </a:rPr>
              <a:t>Project Approval</a:t>
            </a:r>
          </a:p>
          <a:p>
            <a:r>
              <a:rPr lang="en-US" dirty="0">
                <a:latin typeface="Times New Roman"/>
                <a:cs typeface="Times New Roman"/>
              </a:rPr>
              <a:t>Software Project Management Plan</a:t>
            </a:r>
          </a:p>
          <a:p>
            <a:r>
              <a:rPr lang="en-US" dirty="0">
                <a:latin typeface="Times New Roman"/>
                <a:cs typeface="Times New Roman"/>
              </a:rPr>
              <a:t>Use Case Summary</a:t>
            </a:r>
          </a:p>
          <a:p>
            <a:r>
              <a:rPr lang="en-US" dirty="0">
                <a:latin typeface="Times New Roman"/>
                <a:cs typeface="Times New Roman"/>
              </a:rPr>
              <a:t>Use Case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1256-0CC2-4393-B3F2-EC0BFA49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4BC2-9EED-4B07-8E6B-536C76C8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EF86-E0C0-4825-BFD5-44FFC3381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288926" cy="3587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Focused on software functionalities</a:t>
            </a:r>
          </a:p>
          <a:p>
            <a:r>
              <a:rPr lang="en-US">
                <a:latin typeface="Times New Roman"/>
                <a:cs typeface="Times New Roman"/>
              </a:rPr>
              <a:t>Data flow diagram</a:t>
            </a:r>
          </a:p>
          <a:p>
            <a:r>
              <a:rPr lang="en-US">
                <a:latin typeface="Times New Roman"/>
                <a:cs typeface="Times New Roman"/>
              </a:rPr>
              <a:t>Sequence, state, and communication diagrams</a:t>
            </a:r>
          </a:p>
          <a:p>
            <a:r>
              <a:rPr lang="en-US">
                <a:latin typeface="Times New Roman"/>
                <a:cs typeface="Times New Roman"/>
              </a:rPr>
              <a:t>UML diagram</a:t>
            </a:r>
          </a:p>
          <a:p>
            <a:r>
              <a:rPr lang="en-US">
                <a:latin typeface="Times New Roman"/>
                <a:cs typeface="Times New Roman"/>
              </a:rPr>
              <a:t>Formed basic foundations of the user interface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8" descr="Data Flow Diagram&#10;">
            <a:extLst>
              <a:ext uri="{FF2B5EF4-FFF2-40B4-BE49-F238E27FC236}">
                <a16:creationId xmlns:a16="http://schemas.microsoft.com/office/drawing/2014/main" id="{19153811-6879-45AC-BAE9-7276EB076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9744" y="2516156"/>
            <a:ext cx="4016837" cy="41522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A1635-E43A-48E3-9885-38EED39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F10EA8-00B8-4ED6-BAD0-B3F8929B3655}"/>
              </a:ext>
            </a:extLst>
          </p:cNvPr>
          <p:cNvSpPr txBox="1"/>
          <p:nvPr/>
        </p:nvSpPr>
        <p:spPr>
          <a:xfrm>
            <a:off x="3814549" y="2114265"/>
            <a:ext cx="86117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/>
                <a:cs typeface="Times New Roman"/>
              </a:rPr>
              <a:t>Examples of Data Flow, Sequence, and Communication Diagrams</a:t>
            </a:r>
          </a:p>
        </p:txBody>
      </p:sp>
      <p:pic>
        <p:nvPicPr>
          <p:cNvPr id="15" name="Picture 15" descr="A close up of a map&#10;&#10;Description generated with high confidence">
            <a:extLst>
              <a:ext uri="{FF2B5EF4-FFF2-40B4-BE49-F238E27FC236}">
                <a16:creationId xmlns:a16="http://schemas.microsoft.com/office/drawing/2014/main" id="{7486B252-7F70-4954-9203-22408EA3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37" y="2517102"/>
            <a:ext cx="2788692" cy="2290095"/>
          </a:xfrm>
          <a:prstGeom prst="rect">
            <a:avLst/>
          </a:prstGeom>
        </p:spPr>
      </p:pic>
      <p:pic>
        <p:nvPicPr>
          <p:cNvPr id="17" name="Picture 17" descr="A close up of a map&#10;&#10;Description generated with high confidence">
            <a:extLst>
              <a:ext uri="{FF2B5EF4-FFF2-40B4-BE49-F238E27FC236}">
                <a16:creationId xmlns:a16="http://schemas.microsoft.com/office/drawing/2014/main" id="{F8FDBB5B-2748-4FEA-A3F2-FF6603214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236" y="4900286"/>
            <a:ext cx="2788692" cy="1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ADB6-612C-4FFC-A32A-22A048C4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BD57-3D1B-4DAF-AA94-A936E38ED1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Times New Roman"/>
                <a:cs typeface="Times New Roman"/>
              </a:rPr>
              <a:t>Goal was to design demonstration prototype</a:t>
            </a:r>
          </a:p>
          <a:p>
            <a:r>
              <a:rPr lang="en-US">
                <a:latin typeface="Times New Roman"/>
                <a:cs typeface="Times New Roman"/>
              </a:rPr>
              <a:t>Began with Architectual design of entire system</a:t>
            </a:r>
          </a:p>
          <a:p>
            <a:r>
              <a:rPr lang="en-US">
                <a:latin typeface="Times New Roman"/>
                <a:cs typeface="Times New Roman"/>
              </a:rPr>
              <a:t>Decomposition diagram</a:t>
            </a:r>
          </a:p>
          <a:p>
            <a:r>
              <a:rPr lang="en-US">
                <a:latin typeface="Times New Roman"/>
                <a:cs typeface="Times New Roman"/>
              </a:rPr>
              <a:t>Detailed (component-level) design</a:t>
            </a:r>
          </a:p>
          <a:p>
            <a:r>
              <a:rPr lang="en-US">
                <a:latin typeface="Times New Roman"/>
                <a:cs typeface="Times New Roman"/>
              </a:rPr>
              <a:t>Data design</a:t>
            </a:r>
          </a:p>
          <a:p>
            <a:r>
              <a:rPr lang="en-US">
                <a:latin typeface="Times New Roman"/>
                <a:cs typeface="Times New Roman"/>
              </a:rPr>
              <a:t>Result was a Graphical user interface using Windows Form Application and C#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6E0DCA0-9DBE-48BB-887F-FFF5CA5F6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3587" y="2627958"/>
            <a:ext cx="4540833" cy="18684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86801-F2D2-4379-B971-D6A511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E4918-F3C8-43DC-B70C-3E81FC2B5427}"/>
              </a:ext>
            </a:extLst>
          </p:cNvPr>
          <p:cNvSpPr txBox="1"/>
          <p:nvPr/>
        </p:nvSpPr>
        <p:spPr>
          <a:xfrm>
            <a:off x="5759354" y="2137012"/>
            <a:ext cx="5404512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/>
                <a:cs typeface="Times New Roman"/>
              </a:rPr>
              <a:t>System (Architectural) Design Diagram</a:t>
            </a:r>
          </a:p>
        </p:txBody>
      </p:sp>
      <p:pic>
        <p:nvPicPr>
          <p:cNvPr id="9" name="Picture 9" descr="A room filled with furniture and a large window&#10;&#10;Description generated with high confidence">
            <a:extLst>
              <a:ext uri="{FF2B5EF4-FFF2-40B4-BE49-F238E27FC236}">
                <a16:creationId xmlns:a16="http://schemas.microsoft.com/office/drawing/2014/main" id="{087DD96F-385B-4D1F-BB1B-0320BF6D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80" y="5026314"/>
            <a:ext cx="2527111" cy="1798182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EE6C50E0-0D2E-454A-8EC1-70536A3AA722}"/>
              </a:ext>
            </a:extLst>
          </p:cNvPr>
          <p:cNvSpPr/>
          <p:nvPr/>
        </p:nvSpPr>
        <p:spPr>
          <a:xfrm>
            <a:off x="5559641" y="4043536"/>
            <a:ext cx="856625" cy="13526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0BE3-F00C-4CB4-970B-06AFA5088ED1}"/>
              </a:ext>
            </a:extLst>
          </p:cNvPr>
          <p:cNvSpPr txBox="1"/>
          <p:nvPr/>
        </p:nvSpPr>
        <p:spPr>
          <a:xfrm>
            <a:off x="6328012" y="4559490"/>
            <a:ext cx="3414214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/>
                <a:cs typeface="Times New Roman"/>
              </a:rPr>
              <a:t>GUI Design (Login Screen)</a:t>
            </a:r>
          </a:p>
        </p:txBody>
      </p:sp>
    </p:spTree>
    <p:extLst>
      <p:ext uri="{BB962C8B-B14F-4D97-AF65-F5344CB8AC3E}">
        <p14:creationId xmlns:p14="http://schemas.microsoft.com/office/powerpoint/2010/main" val="163062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5BB8-4AE1-4FF7-AF63-4EE95EF1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Test Plan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76CFD-0DCC-4DD8-867E-7F7C9F3B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3902BB-38C4-4462-93C2-385730A5C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23445"/>
              </p:ext>
            </p:extLst>
          </p:nvPr>
        </p:nvGraphicFramePr>
        <p:xfrm>
          <a:off x="113393" y="2154991"/>
          <a:ext cx="11932426" cy="4593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6514">
                  <a:extLst>
                    <a:ext uri="{9D8B030D-6E8A-4147-A177-3AD203B41FA5}">
                      <a16:colId xmlns:a16="http://schemas.microsoft.com/office/drawing/2014/main" val="1829045308"/>
                    </a:ext>
                  </a:extLst>
                </a:gridCol>
                <a:gridCol w="1037603">
                  <a:extLst>
                    <a:ext uri="{9D8B030D-6E8A-4147-A177-3AD203B41FA5}">
                      <a16:colId xmlns:a16="http://schemas.microsoft.com/office/drawing/2014/main" val="2254011796"/>
                    </a:ext>
                  </a:extLst>
                </a:gridCol>
                <a:gridCol w="2207664">
                  <a:extLst>
                    <a:ext uri="{9D8B030D-6E8A-4147-A177-3AD203B41FA5}">
                      <a16:colId xmlns:a16="http://schemas.microsoft.com/office/drawing/2014/main" val="3266521628"/>
                    </a:ext>
                  </a:extLst>
                </a:gridCol>
                <a:gridCol w="3675762">
                  <a:extLst>
                    <a:ext uri="{9D8B030D-6E8A-4147-A177-3AD203B41FA5}">
                      <a16:colId xmlns:a16="http://schemas.microsoft.com/office/drawing/2014/main" val="1061981679"/>
                    </a:ext>
                  </a:extLst>
                </a:gridCol>
                <a:gridCol w="2207664">
                  <a:extLst>
                    <a:ext uri="{9D8B030D-6E8A-4147-A177-3AD203B41FA5}">
                      <a16:colId xmlns:a16="http://schemas.microsoft.com/office/drawing/2014/main" val="602029330"/>
                    </a:ext>
                  </a:extLst>
                </a:gridCol>
                <a:gridCol w="927219">
                  <a:extLst>
                    <a:ext uri="{9D8B030D-6E8A-4147-A177-3AD203B41FA5}">
                      <a16:colId xmlns:a16="http://schemas.microsoft.com/office/drawing/2014/main" val="2399764807"/>
                    </a:ext>
                  </a:extLst>
                </a:gridCol>
              </a:tblGrid>
              <a:tr h="378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#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Type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 and/or Action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 and/or Action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Decision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505720713"/>
                  </a:ext>
                </a:extLst>
              </a:tr>
              <a:tr h="556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Event Handler. The user will select exit to return to the main menu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 interface should have the ability to go back to the main menu screen7f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had the ability to return to the main menu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570056280"/>
                  </a:ext>
                </a:extLst>
              </a:tr>
              <a:tr h="20192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 Code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Invalid (if no @ entered). Does not allow user to enter more than 15 characters for name, no more than 5 for Zip code, and no more than 10 for phone number. Error: Missing Input (for blank boxes)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Zip Code–only allows 5 charc.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985810665"/>
                  </a:ext>
                </a:extLst>
              </a:tr>
              <a:tr h="580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Name-only allows 15 charc.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26985"/>
                  </a:ext>
                </a:extLst>
              </a:tr>
              <a:tr h="373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 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Number- only allows 10 char.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37966"/>
                  </a:ext>
                </a:extLst>
              </a:tr>
              <a:tr h="373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Email-no message for not entering @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59618"/>
                  </a:ext>
                </a:extLst>
              </a:tr>
              <a:tr h="387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Correcting failed in test case 2 : 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Invalid (if no @ entered)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message “*Error:INVALID EMAIL”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721327195"/>
                  </a:ext>
                </a:extLst>
              </a:tr>
              <a:tr h="563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Top-Bottom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Event Handler, and Login Access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and see if every function is accessible by first logging in, and then checking if all the button event handlers are working as anticipated.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button event handlers take you to the appropriate window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2075950632"/>
                  </a:ext>
                </a:extLst>
              </a:tr>
              <a:tr h="387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login access 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(Attempting incorrect user login)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error message “Authorization Fail! Try Again.”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3446589962"/>
                  </a:ext>
                </a:extLst>
              </a:tr>
              <a:tr h="201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mp000000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87934"/>
                  </a:ext>
                </a:extLst>
              </a:tr>
              <a:tr h="3870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Testing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login access 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is logged 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main menu appears, giving the user the option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extLst>
                  <a:ext uri="{0D108BD9-81ED-4DB2-BD59-A6C34878D82A}">
                    <a16:rowId xmlns:a16="http://schemas.microsoft.com/office/drawing/2014/main" val="1629917632"/>
                  </a:ext>
                </a:extLst>
              </a:tr>
              <a:tr h="201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m0001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18" marR="6318" marT="6318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4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1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Berlin</vt:lpstr>
      <vt:lpstr>PowerPoint Presentation</vt:lpstr>
      <vt:lpstr>Overview of First Half</vt:lpstr>
      <vt:lpstr>Software Requirement Specification</vt:lpstr>
      <vt:lpstr>Design Document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MOBBAK MOBBAK</cp:lastModifiedBy>
  <cp:revision>4</cp:revision>
  <dcterms:created xsi:type="dcterms:W3CDTF">1601-01-01T00:00:00Z</dcterms:created>
  <dcterms:modified xsi:type="dcterms:W3CDTF">2018-08-20T23:19:17Z</dcterms:modified>
</cp:coreProperties>
</file>