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6"/>
  </p:notesMasterIdLst>
  <p:sldIdLst>
    <p:sldId id="332" r:id="rId2"/>
    <p:sldId id="333" r:id="rId3"/>
    <p:sldId id="304" r:id="rId4"/>
    <p:sldId id="33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70"/>
    <a:srgbClr val="53D2FF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50000" autoAdjust="0"/>
  </p:normalViewPr>
  <p:slideViewPr>
    <p:cSldViewPr>
      <p:cViewPr varScale="1">
        <p:scale>
          <a:sx n="117" d="100"/>
          <a:sy n="117" d="100"/>
        </p:scale>
        <p:origin x="3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71B9B-4AD4-414C-8B33-4164A0BA866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1E10B-57C0-4A46-89AD-AEE781421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8D4B9E-CE93-F346-976D-215672AC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57200"/>
            <a:ext cx="8964913" cy="60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4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C8074-AA33-F146-8A78-A73ED2E2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" y="533400"/>
            <a:ext cx="9027413" cy="59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Owner\Documents\web\courses\TAM252\2013.1_Platt\3M_6061_aluminum\xls\2013-01-31_TAM252_6061_stress_vs_str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5791200" cy="442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10600" cy="2014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ct val="85000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material below is loaded until it reaches a stress equal to 30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which corresponds to a strain equal to __________ .  After unloading, the material has permanent strain equals to ___________.</a:t>
            </a:r>
          </a:p>
          <a:p>
            <a:pPr marL="742950" marR="0" lvl="1" indent="-28575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+mj-lt"/>
              <a:buAutoNum type="alphaLcParenR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0.003, 0</a:t>
            </a:r>
          </a:p>
          <a:p>
            <a:pPr marL="742950" marR="0" lvl="1" indent="-285750">
              <a:lnSpc>
                <a:spcPct val="115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+mj-lt"/>
              <a:buAutoNum type="alphaLcParenR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0.002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, 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580"/>
              </a:spcBef>
              <a:spcAft>
                <a:spcPts val="1000"/>
              </a:spcAft>
              <a:buSzPct val="85000"/>
              <a:buFont typeface="+mj-lt"/>
              <a:buAutoNum type="alphaLcParenR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0.003, 0.002</a:t>
            </a:r>
          </a:p>
          <a:p>
            <a:pPr marL="742950" marR="0" lvl="1" indent="-285750">
              <a:lnSpc>
                <a:spcPct val="115000"/>
              </a:lnSpc>
              <a:spcBef>
                <a:spcPts val="580"/>
              </a:spcBef>
              <a:spcAft>
                <a:spcPts val="1000"/>
              </a:spcAft>
              <a:buSzPct val="85000"/>
              <a:buFont typeface="+mj-lt"/>
              <a:buAutoNum type="alphaLcParenR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0.002, 0.003</a:t>
            </a:r>
          </a:p>
        </p:txBody>
      </p:sp>
    </p:spTree>
    <p:extLst>
      <p:ext uri="{BB962C8B-B14F-4D97-AF65-F5344CB8AC3E}">
        <p14:creationId xmlns:p14="http://schemas.microsoft.com/office/powerpoint/2010/main" val="9910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5D0C83-CA09-E746-8259-B491FC07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57"/>
            <a:ext cx="7449283" cy="67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12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6296</TotalTime>
  <Words>47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Franklin Gothic Book</vt:lpstr>
      <vt:lpstr>Perpetua</vt:lpstr>
      <vt:lpstr>Times New Roman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Sohn, Mariana Silva</cp:lastModifiedBy>
  <cp:revision>151</cp:revision>
  <dcterms:created xsi:type="dcterms:W3CDTF">2012-07-21T17:56:31Z</dcterms:created>
  <dcterms:modified xsi:type="dcterms:W3CDTF">2019-11-18T19:45:00Z</dcterms:modified>
</cp:coreProperties>
</file>