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69978e0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69978e0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69978e0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69978e0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69978e0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69978e0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69978e0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69978e0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9978e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9978e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9978e0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9978e0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9978e0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9978e0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3e15c9e8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3e15c9e8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3e15c9e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3e15c9e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69978e0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69978e0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3e15c9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3e15c9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9978e0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69978e0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HoMePIT- Final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Erik Anderson, Jerome Chestnut, and Maxwell Fugette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Libraries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a Next.js project, React libraries are heavily used throughout HoMePIT.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React state variables made storing data </a:t>
            </a:r>
            <a:r>
              <a:rPr lang="en"/>
              <a:t>relatively</a:t>
            </a:r>
            <a:r>
              <a:rPr lang="en"/>
              <a:t> easy.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Supabase’s auth-helpers-react library was used to create the Supabase Client for the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place of native HTML, Material UI was opted for in most </a:t>
            </a:r>
            <a:r>
              <a:rPr lang="en"/>
              <a:t>instances.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had the effect of making a nicer-looking user interface that suited our needs 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Firebase was used to host the site, initially through the free Spark plan, however as HoMePIT grew an upgrade to the Blaze plan was necessary.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Invalid shopping list insertions and updates return null instead of an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Ingredient nutrition displays improperly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Dragging meals to the calendar crashes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meals can be generated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Ingredient and recipe editing doesn’t populate with existing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does not adapt sufficiently to screen resolution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months of future work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Twice as much as was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Increased familiarity with HoMePIT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384125"/>
            <a:ext cx="36861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shopping list insertions allowed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 shopping list date range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shopping list ingredients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Purchase location functionality &amp;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Leftover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Expiring ingredient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Greater past data input functionality</a:t>
            </a:r>
            <a:endParaRPr/>
          </a:p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4638675" y="1384125"/>
            <a:ext cx="36861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location, leftovers, &amp; ingredient expiry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Shopping list confirmation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 time database subscription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Improved general UI &amp; 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 sorting &amp; search UI &amp; 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Tagging UI &amp; 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UI &amp; UX for non-g/mL units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Better Android </a:t>
            </a:r>
            <a:r>
              <a:rPr lang="en"/>
              <a:t>compatibility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Settings page functionality, UI, and 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/>
              <a:t>HoMePIT will assist with planning a household’s menu and tracking its supply, usage, and replacement of ingredients and other foodstuffs.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/>
              <a:t>Its primary features are the Pantry, Recipe Book, Meal Planner, and Shopping List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/>
              <a:t>This presentation will serve to summarize the current state of the project,  its structure, design, and known issues.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Platform: Firefox, Chrome, Safari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OS: Windows 10 &amp; 11, Android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IDE: VSCode - abandoned Replit &amp; VisualStudio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Languages: JS, TS, HTML, CSS, PL/pgSQL - Abandoned C#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3rd party tools, libraries, &amp; services: GitHub, SupaBase, React, Bootstrap, MaterialUI, FullCalendar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Abandoned ASP.NET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Server software &amp; services: Node.JS, Google Firebase, SupaBase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with 3NF in mind - no functional dependencies only on the primary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data duplication exists as artifacts from earlier development assumptions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Has been left for compatibility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null entries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Exception: Ingredients Audit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Resolves null-value issues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813" y="205738"/>
            <a:ext cx="7184376" cy="4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000" y="241700"/>
            <a:ext cx="6158001" cy="466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Design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opening HoMePIT, the user will be presented with a Sign In prompt where they will be able to login with their google account.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top “App Bar” displays a menu icon, HoMePIT’s logo, and a </a:t>
            </a:r>
            <a:r>
              <a:rPr lang="en"/>
              <a:t>settings</a:t>
            </a:r>
            <a:r>
              <a:rPr lang="en"/>
              <a:t> icon.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Upon clicking the menu icon, the side navigation bar will appear.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Clicking the logo will take the user back to the Home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sidebar is how the user will navigate </a:t>
            </a:r>
            <a:r>
              <a:rPr lang="en"/>
              <a:t>throughout</a:t>
            </a:r>
            <a:r>
              <a:rPr lang="en"/>
              <a:t> HoMePIT, with tabs for Home, Pantry, Recipe Book, Meal Planner, Shopping List, and Settings.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Structure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Pantry Recipe Book, and Shopping list are structured very similarly, with each consisting of the following components: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table displaying data from the given database table.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 “Add” </a:t>
            </a:r>
            <a:r>
              <a:rPr lang="en"/>
              <a:t>button</a:t>
            </a:r>
            <a:r>
              <a:rPr lang="en"/>
              <a:t> above the table to add to the database.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Options on each row to edit or delete the entry (or in the case of Shopping List, only delete).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modal for adding and editing data that appears when the respective button is clicked.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Meal Planner consists of an “Add Meal” button, which when clicked </a:t>
            </a:r>
            <a:r>
              <a:rPr lang="en"/>
              <a:t>opens</a:t>
            </a:r>
            <a:r>
              <a:rPr lang="en"/>
              <a:t> a modal in the same manner as above for adding meals.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meals appear in a column directly below this button.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Directly to the left of this column is the Calendar component.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major pages have the same basic structure from top to bottom, </a:t>
            </a:r>
            <a:r>
              <a:rPr lang="en"/>
              <a:t>those</a:t>
            </a:r>
            <a:r>
              <a:rPr lang="en"/>
              <a:t> being: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statements and function declarations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Core logic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</a:t>
            </a:r>
            <a:r>
              <a:rPr lang="en"/>
              <a:t> statement for visual display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upsert function is used for the creation and editing of data objects.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visual elements are defined in a functions return() statement, which is </a:t>
            </a:r>
            <a:r>
              <a:rPr lang="en"/>
              <a:t>characteristic</a:t>
            </a:r>
            <a:r>
              <a:rPr lang="en"/>
              <a:t> of Next.js projects.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