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9df08f20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9df08f20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9df08f20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9df08f20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9df08f20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9df08f20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9df08f20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9df08f20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9df08f20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9df08f20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9df08f20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9df08f20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a64dd6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a64dd6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9df08f20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9df08f20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9df08f20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9df08f20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9df08f20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9df08f2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a52b4edb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a52b4ed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9df08f20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9df08f20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9df08f20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9df08f20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a47df1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a47df1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a47df15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a47df15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HoMePIT Updates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Erik Anderson, </a:t>
            </a:r>
            <a:r>
              <a:rPr lang="en"/>
              <a:t>Jerome Chestnut, and </a:t>
            </a:r>
            <a:r>
              <a:rPr lang="en"/>
              <a:t>Maxwell Fugette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4556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Accomplishments, App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Authentication (almost) </a:t>
            </a:r>
            <a:r>
              <a:rPr lang="en" sz="1600"/>
              <a:t>successfully</a:t>
            </a:r>
            <a:r>
              <a:rPr lang="en" sz="1600"/>
              <a:t> implemented.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can create, update, and delete ingredients, recipes, and meals, and see those changes reflected in the page they are 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Site is responsive and updates accordingly, given changes in the database.</a:t>
            </a:r>
            <a:endParaRPr sz="1600"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800" y="901000"/>
            <a:ext cx="2949050" cy="353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Completed Accomplishments, Database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General database tables added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“Recipe” and “Recipe Information” automatically update nutrition &amp; cost info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Caused by certain actions in “Ingredients”, “Recipe Ingredients”, and “Recipes”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“Ingredients Audit” table added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Complete, App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authentication works, however after sign in the user is incapable of altering the contents of the database.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can input data for ingredients/recipes/meals, but that data is unique to the instance of that object.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i.e. if the user were to create two ingredients with the same attributes, they would be represented as separate instead of being the same.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calendar component has been implemented for the Meal Planner, but has no functionality.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Complete, Database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“Ingredients Audit” auditing functions added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be triggered by actions on most tables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“Ingredients”, “Recipe Ingredients”, “Recipes”, “Meal Recipes”, “Meals”, “Shopping List Ingredients”, and “Shopping Lists”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Each trigger has unique potential impact - not generalizable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to be Implemented, App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Data validation has yet to be implemented in the frontend.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If the user were to create an ingredient named “Tomatoes” and set the </a:t>
            </a:r>
            <a:r>
              <a:rPr lang="en" sz="1600"/>
              <a:t>quantity</a:t>
            </a:r>
            <a:r>
              <a:rPr lang="en" sz="1600"/>
              <a:t> as “Four”, this would result in an error in the console but not to the user.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Unit conversion has yet to be implemented, which is a core component.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Inputting “5” as the user’s quantity of Salmon does not make sense. “5 lbs” would be more </a:t>
            </a:r>
            <a:r>
              <a:rPr lang="en" sz="1600"/>
              <a:t>applicable</a:t>
            </a:r>
            <a:r>
              <a:rPr lang="en" sz="1600"/>
              <a:t>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entire Meal Planning component needs to be implemented, along with cost and nutrition data tracking.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Shopping List component has not yet been implemented, along with the associated Settings page.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to be Implemented, Database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Shopping List generation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Shopping List updating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Shopping List purchase location optimization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Assuming this doesn’t get cut due to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General database access utility functions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Minor / major: shopping list functionality may be cut due to time constraints.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First to be cut: purchase location optimization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Second: overall purchase location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Minor: cutting of substitution, sub-recipes, leftovers, and expiry dates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Impacts quality of life, not core functions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Minor:  issues with some css elements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Most borders are not appearing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alignment of content is off on some pages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Considered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Accomplishments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needs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Changes, App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Early on, it was decided to switch from Replit to VSCode as our primary IDE due to familiarity and freedom of development.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Using the Next.js template with Replit forces the user to use TypeScript, which we did not want.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Replit seemed to complicate things such as version control, user authentication, and using Supabase.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Replit will still be used for hosting purposes, but only for the demo.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3996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Changes,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pt.2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React’s useState() hook simplified assigning attributes to ingredients.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Pantry, Recipes, and Meal pages were overhauled to have </a:t>
            </a:r>
            <a:r>
              <a:rPr lang="en" sz="1600"/>
              <a:t>essentially</a:t>
            </a:r>
            <a:r>
              <a:rPr lang="en" sz="1600"/>
              <a:t> the same format, </a:t>
            </a:r>
            <a:r>
              <a:rPr lang="en" sz="1600"/>
              <a:t>with state hooks, CRUD methods, and the HTML display.</a:t>
            </a:r>
            <a:endParaRPr sz="16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350" y="486052"/>
            <a:ext cx="3509500" cy="417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61" y="352375"/>
            <a:ext cx="7051476" cy="44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Changes, Database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 ID added to every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Row Level Security </a:t>
            </a:r>
            <a:r>
              <a:rPr lang="en" sz="1600"/>
              <a:t>policies added to every table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Only the owner of info can interact with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nutrient stats &amp; cost to “Recipe Ingredients”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“Recipe” nutrient stats &amp; cost update on trigger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“Ingredient Audit” table and related functions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Changes, Database </a:t>
            </a:r>
            <a:r>
              <a:rPr lang="en"/>
              <a:t>pt. 2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Cutting substitution, sub-recipe, leftovers, and expiry date functionality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“Units”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Likely cutting shopping list purchase location optimization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May cut purchase location functionality overall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475" y="219050"/>
            <a:ext cx="6561051" cy="47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438" y="209675"/>
            <a:ext cx="6581124" cy="4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