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8" autoAdjust="0"/>
  </p:normalViewPr>
  <p:slideViewPr>
    <p:cSldViewPr snapToGrid="0">
      <p:cViewPr>
        <p:scale>
          <a:sx n="66" d="100"/>
          <a:sy n="66" d="100"/>
        </p:scale>
        <p:origin x="8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BFCD-20F4-48FE-A036-E1E7BBE6BDC2}" type="datetimeFigureOut">
              <a:rPr lang="es-AR" smtClean="0"/>
              <a:t>15/2/2019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D0BE-AEB2-44E2-80B1-CB91933886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142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BFCD-20F4-48FE-A036-E1E7BBE6BDC2}" type="datetimeFigureOut">
              <a:rPr lang="es-AR" smtClean="0"/>
              <a:t>15/2/2019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D0BE-AEB2-44E2-80B1-CB91933886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330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BFCD-20F4-48FE-A036-E1E7BBE6BDC2}" type="datetimeFigureOut">
              <a:rPr lang="es-AR" smtClean="0"/>
              <a:t>15/2/2019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D0BE-AEB2-44E2-80B1-CB91933886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37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BFCD-20F4-48FE-A036-E1E7BBE6BDC2}" type="datetimeFigureOut">
              <a:rPr lang="es-AR" smtClean="0"/>
              <a:t>15/2/2019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D0BE-AEB2-44E2-80B1-CB91933886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985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BFCD-20F4-48FE-A036-E1E7BBE6BDC2}" type="datetimeFigureOut">
              <a:rPr lang="es-AR" smtClean="0"/>
              <a:t>15/2/2019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D0BE-AEB2-44E2-80B1-CB91933886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93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BFCD-20F4-48FE-A036-E1E7BBE6BDC2}" type="datetimeFigureOut">
              <a:rPr lang="es-AR" smtClean="0"/>
              <a:t>15/2/2019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D0BE-AEB2-44E2-80B1-CB91933886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375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BFCD-20F4-48FE-A036-E1E7BBE6BDC2}" type="datetimeFigureOut">
              <a:rPr lang="es-AR" smtClean="0"/>
              <a:t>15/2/2019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D0BE-AEB2-44E2-80B1-CB91933886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90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BFCD-20F4-48FE-A036-E1E7BBE6BDC2}" type="datetimeFigureOut">
              <a:rPr lang="es-AR" smtClean="0"/>
              <a:t>15/2/2019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D0BE-AEB2-44E2-80B1-CB91933886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270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BFCD-20F4-48FE-A036-E1E7BBE6BDC2}" type="datetimeFigureOut">
              <a:rPr lang="es-AR" smtClean="0"/>
              <a:t>15/2/2019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D0BE-AEB2-44E2-80B1-CB91933886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235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BFCD-20F4-48FE-A036-E1E7BBE6BDC2}" type="datetimeFigureOut">
              <a:rPr lang="es-AR" smtClean="0"/>
              <a:t>15/2/2019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D0BE-AEB2-44E2-80B1-CB91933886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119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BFCD-20F4-48FE-A036-E1E7BBE6BDC2}" type="datetimeFigureOut">
              <a:rPr lang="es-AR" smtClean="0"/>
              <a:t>15/2/2019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D0BE-AEB2-44E2-80B1-CB91933886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604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BFCD-20F4-48FE-A036-E1E7BBE6BDC2}" type="datetimeFigureOut">
              <a:rPr lang="es-AR" smtClean="0"/>
              <a:t>15/2/2019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D0BE-AEB2-44E2-80B1-CB91933886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966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369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56257"/>
          </a:xfrm>
        </p:spPr>
        <p:txBody>
          <a:bodyPr>
            <a:normAutofit/>
          </a:bodyPr>
          <a:lstStyle/>
          <a:p>
            <a:r>
              <a:rPr lang="es-AR" dirty="0" smtClean="0"/>
              <a:t>-Ingresar al Portal con una línea, solicitar un </a:t>
            </a:r>
            <a:r>
              <a:rPr lang="es-AR" dirty="0" err="1" smtClean="0"/>
              <a:t>Prestamo</a:t>
            </a:r>
            <a:r>
              <a:rPr lang="es-AR" dirty="0" smtClean="0"/>
              <a:t> de 10 pesos </a:t>
            </a:r>
            <a:br>
              <a:rPr lang="es-AR" dirty="0" smtClean="0"/>
            </a:br>
            <a:r>
              <a:rPr lang="es-AR" dirty="0"/>
              <a:t/>
            </a:r>
            <a:br>
              <a:rPr lang="es-AR" dirty="0"/>
            </a:br>
            <a:r>
              <a:rPr lang="es-AR" dirty="0" err="1" smtClean="0"/>
              <a:t>Linea</a:t>
            </a:r>
            <a:r>
              <a:rPr lang="es-AR" dirty="0" smtClean="0"/>
              <a:t>: 3512090009.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3786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5857"/>
          </a:xfrm>
        </p:spPr>
        <p:txBody>
          <a:bodyPr>
            <a:normAutofit/>
          </a:bodyPr>
          <a:lstStyle/>
          <a:p>
            <a:r>
              <a:rPr lang="es-AR" sz="3000" dirty="0" smtClean="0"/>
              <a:t>Pasos:</a:t>
            </a:r>
            <a:br>
              <a:rPr lang="es-AR" sz="3000" dirty="0" smtClean="0"/>
            </a:br>
            <a:r>
              <a:rPr lang="es-AR" sz="3000" dirty="0" smtClean="0"/>
              <a:t>-</a:t>
            </a:r>
            <a:r>
              <a:rPr lang="es-AR" sz="3000" dirty="0" err="1" smtClean="0"/>
              <a:t>Loguearse</a:t>
            </a:r>
            <a:r>
              <a:rPr lang="es-AR" sz="3000" dirty="0" smtClean="0"/>
              <a:t> con la línea</a:t>
            </a:r>
            <a:br>
              <a:rPr lang="es-AR" sz="3000" dirty="0" smtClean="0"/>
            </a:br>
            <a:r>
              <a:rPr lang="es-AR" sz="3000" dirty="0" smtClean="0"/>
              <a:t>-Presionar el link “VER MAS”</a:t>
            </a:r>
            <a:br>
              <a:rPr lang="es-AR" sz="3000" dirty="0" smtClean="0"/>
            </a:br>
            <a:r>
              <a:rPr lang="es-AR" sz="3000" dirty="0" smtClean="0"/>
              <a:t>-Seleccionar el </a:t>
            </a:r>
            <a:r>
              <a:rPr lang="es-AR" sz="3000" dirty="0" err="1" smtClean="0"/>
              <a:t>Prestamo</a:t>
            </a:r>
            <a:r>
              <a:rPr lang="es-AR" sz="3000" dirty="0" smtClean="0"/>
              <a:t> de 10 Pesos.</a:t>
            </a:r>
            <a:br>
              <a:rPr lang="es-AR" sz="3000" dirty="0" smtClean="0"/>
            </a:br>
            <a:r>
              <a:rPr lang="es-AR" sz="3000" dirty="0" smtClean="0"/>
              <a:t>-Confirmar la compra.</a:t>
            </a:r>
            <a:br>
              <a:rPr lang="es-AR" sz="3000" dirty="0" smtClean="0"/>
            </a:br>
            <a:r>
              <a:rPr lang="es-AR" sz="3000" dirty="0" smtClean="0"/>
              <a:t>-Validar los datos del </a:t>
            </a:r>
            <a:r>
              <a:rPr lang="es-AR" sz="3000" dirty="0" err="1" smtClean="0"/>
              <a:t>prestamo</a:t>
            </a:r>
            <a:r>
              <a:rPr lang="es-AR" sz="3000" dirty="0" smtClean="0"/>
              <a:t>(</a:t>
            </a:r>
            <a:r>
              <a:rPr lang="es-AR" sz="3000" dirty="0" err="1" smtClean="0"/>
              <a:t>Prestamo</a:t>
            </a:r>
            <a:r>
              <a:rPr lang="es-AR" sz="3000" dirty="0" smtClean="0"/>
              <a:t> Otorgado-Pendiente –Saldado).</a:t>
            </a:r>
            <a:br>
              <a:rPr lang="es-AR" sz="3000" dirty="0" smtClean="0"/>
            </a:br>
            <a:r>
              <a:rPr lang="es-AR" sz="3000" dirty="0" smtClean="0"/>
              <a:t>-Presionar link “ACA”</a:t>
            </a:r>
            <a:br>
              <a:rPr lang="es-AR" sz="3000" dirty="0" smtClean="0"/>
            </a:br>
            <a:r>
              <a:rPr lang="es-AR" sz="3000" dirty="0" smtClean="0"/>
              <a:t>-Regresar a la HOME para validar Saldo Final(saldo Final=</a:t>
            </a:r>
            <a:r>
              <a:rPr lang="es-AR" sz="3000" dirty="0" err="1" smtClean="0"/>
              <a:t>inicial+pretamo</a:t>
            </a:r>
            <a:r>
              <a:rPr lang="es-AR" sz="3000" dirty="0" smtClean="0"/>
              <a:t>).</a:t>
            </a:r>
            <a:br>
              <a:rPr lang="es-AR" sz="3000" dirty="0" smtClean="0"/>
            </a:br>
            <a:endParaRPr lang="es-AR" sz="3000" dirty="0"/>
          </a:p>
        </p:txBody>
      </p:sp>
    </p:spTree>
    <p:extLst>
      <p:ext uri="{BB962C8B-B14F-4D97-AF65-F5344CB8AC3E}">
        <p14:creationId xmlns:p14="http://schemas.microsoft.com/office/powerpoint/2010/main" val="247725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313150"/>
            <a:ext cx="2943225" cy="52292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988" y="1313150"/>
            <a:ext cx="29527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6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00" y="1378528"/>
            <a:ext cx="2905125" cy="51816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782" y="1378528"/>
            <a:ext cx="29051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8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3" y="1037431"/>
            <a:ext cx="2933700" cy="52006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1017154"/>
            <a:ext cx="2943225" cy="51911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872" y="1017153"/>
            <a:ext cx="29146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95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16</Words>
  <Application>Microsoft Office PowerPoint</Application>
  <PresentationFormat>Panorámica</PresentationFormat>
  <Paragraphs>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-Ingresar al Portal con una línea, solicitar un Prestamo de 10 pesos   Linea: 3512090009.</vt:lpstr>
      <vt:lpstr>Pasos: -Loguearse con la línea -Presionar el link “VER MAS” -Seleccionar el Prestamo de 10 Pesos. -Confirmar la compra. -Validar los datos del prestamo(Prestamo Otorgado-Pendiente –Saldado). -Presionar link “ACA” -Regresar a la HOME para validar Saldo Final(saldo Final=inicial+pretamo).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Valentino Falcucci</dc:creator>
  <cp:lastModifiedBy>Valentino Falcucci</cp:lastModifiedBy>
  <cp:revision>6</cp:revision>
  <dcterms:created xsi:type="dcterms:W3CDTF">2019-02-15T13:20:04Z</dcterms:created>
  <dcterms:modified xsi:type="dcterms:W3CDTF">2019-02-15T19:12:24Z</dcterms:modified>
</cp:coreProperties>
</file>