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heme/themeOverride19.xml" ContentType="application/vnd.openxmlformats-officedocument.themeOverride+xml"/>
  <Override PartName="/ppt/theme/themeOverride17.xml" ContentType="application/vnd.openxmlformats-officedocument.themeOverride+xml"/>
  <Override PartName="/ppt/theme/themeOverride28.xml" ContentType="application/vnd.openxmlformats-officedocument.themeOverride+xml"/>
  <Override PartName="/ppt/theme/themeOverride15.xml" ContentType="application/vnd.openxmlformats-officedocument.themeOverride+xml"/>
  <Override PartName="/ppt/theme/themeOverride24.xml" ContentType="application/vnd.openxmlformats-officedocument.themeOverride+xml"/>
  <Override PartName="/ppt/theme/themeOverride26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13.xml" ContentType="application/vnd.openxmlformats-officedocument.themeOverride+xml"/>
  <Override PartName="/ppt/theme/themeOverride22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heme/themeOverride29.xml" ContentType="application/vnd.openxmlformats-officedocument.themeOverride+xml"/>
  <Override PartName="/ppt/slideLayouts/slideLayout10.xml" ContentType="application/vnd.openxmlformats-officedocument.presentationml.slideLayout+xml"/>
  <Override PartName="/ppt/theme/themeOverride18.xml" ContentType="application/vnd.openxmlformats-officedocument.themeOverride+xml"/>
  <Override PartName="/ppt/theme/themeOverride27.xml" ContentType="application/vnd.openxmlformats-officedocument.themeOverr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60" r:id="rId2"/>
    <p:sldId id="418" r:id="rId3"/>
    <p:sldId id="328" r:id="rId4"/>
    <p:sldId id="419" r:id="rId5"/>
    <p:sldId id="363" r:id="rId6"/>
    <p:sldId id="420" r:id="rId7"/>
    <p:sldId id="365" r:id="rId8"/>
    <p:sldId id="421" r:id="rId9"/>
    <p:sldId id="367" r:id="rId10"/>
    <p:sldId id="422" r:id="rId11"/>
    <p:sldId id="369" r:id="rId12"/>
    <p:sldId id="423" r:id="rId13"/>
    <p:sldId id="371" r:id="rId14"/>
    <p:sldId id="424" r:id="rId15"/>
    <p:sldId id="373" r:id="rId16"/>
    <p:sldId id="425" r:id="rId17"/>
    <p:sldId id="377" r:id="rId18"/>
    <p:sldId id="426" r:id="rId19"/>
    <p:sldId id="379" r:id="rId20"/>
    <p:sldId id="427" r:id="rId21"/>
    <p:sldId id="381" r:id="rId22"/>
    <p:sldId id="428" r:id="rId23"/>
    <p:sldId id="389" r:id="rId24"/>
    <p:sldId id="429" r:id="rId25"/>
    <p:sldId id="391" r:id="rId26"/>
    <p:sldId id="430" r:id="rId27"/>
    <p:sldId id="393" r:id="rId28"/>
    <p:sldId id="431" r:id="rId29"/>
    <p:sldId id="395" r:id="rId30"/>
    <p:sldId id="432" r:id="rId31"/>
    <p:sldId id="397" r:id="rId32"/>
    <p:sldId id="433" r:id="rId33"/>
    <p:sldId id="399" r:id="rId34"/>
    <p:sldId id="434" r:id="rId35"/>
    <p:sldId id="401" r:id="rId36"/>
    <p:sldId id="435" r:id="rId37"/>
    <p:sldId id="403" r:id="rId38"/>
    <p:sldId id="436" r:id="rId39"/>
    <p:sldId id="405" r:id="rId40"/>
    <p:sldId id="437" r:id="rId41"/>
    <p:sldId id="406" r:id="rId42"/>
    <p:sldId id="438" r:id="rId43"/>
    <p:sldId id="408" r:id="rId44"/>
    <p:sldId id="439" r:id="rId45"/>
    <p:sldId id="410" r:id="rId46"/>
    <p:sldId id="440" r:id="rId47"/>
    <p:sldId id="329" r:id="rId48"/>
    <p:sldId id="441" r:id="rId49"/>
    <p:sldId id="413" r:id="rId50"/>
    <p:sldId id="442" r:id="rId51"/>
    <p:sldId id="415" r:id="rId52"/>
    <p:sldId id="443" r:id="rId53"/>
    <p:sldId id="417" r:id="rId54"/>
    <p:sldId id="444" r:id="rId55"/>
    <p:sldId id="335" r:id="rId56"/>
    <p:sldId id="445" r:id="rId57"/>
    <p:sldId id="336" r:id="rId58"/>
    <p:sldId id="450" r:id="rId59"/>
    <p:sldId id="446" r:id="rId60"/>
    <p:sldId id="453" r:id="rId61"/>
    <p:sldId id="447" r:id="rId62"/>
    <p:sldId id="451" r:id="rId63"/>
    <p:sldId id="448" r:id="rId64"/>
    <p:sldId id="452" r:id="rId65"/>
    <p:sldId id="449" r:id="rId6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9E3C6-3DB3-43D6-B152-623EEEF0BCAA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C3873-6A89-4061-8891-3B194D7545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>
          <a:xfrm>
            <a:off x="642910" y="428604"/>
            <a:ext cx="814393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4000" dirty="0" smtClean="0">
                <a:solidFill>
                  <a:schemeClr val="bg1"/>
                </a:solidFill>
              </a:rPr>
              <a:t>A continuación se le presentarán unas imágenes de rostros humanos y luego de cada una aparecerá una lista de emociones, de las cuales solo una es la correcta. </a:t>
            </a:r>
          </a:p>
          <a:p>
            <a:pPr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4000" dirty="0" smtClean="0">
                <a:solidFill>
                  <a:schemeClr val="bg1"/>
                </a:solidFill>
              </a:rPr>
              <a:t>Usted deberá informarle al investigador cual es la emoción que mejor la representa.</a:t>
            </a:r>
          </a:p>
          <a:p>
            <a:pPr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4000" dirty="0" smtClean="0">
                <a:solidFill>
                  <a:schemeClr val="bg1"/>
                </a:solidFill>
              </a:rPr>
              <a:t> </a:t>
            </a:r>
            <a:r>
              <a:rPr lang="es-AR" sz="4000" u="sng" dirty="0" smtClean="0">
                <a:solidFill>
                  <a:schemeClr val="bg1"/>
                </a:solidFill>
              </a:rPr>
              <a:t>Deberá decirlo en voz alta</a:t>
            </a:r>
            <a:r>
              <a:rPr lang="es-AR" sz="4000" dirty="0" smtClean="0">
                <a:solidFill>
                  <a:schemeClr val="bg1"/>
                </a:solidFill>
              </a:rPr>
              <a:t>.</a:t>
            </a:r>
            <a:endParaRPr kumimoji="0" lang="es-A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Sad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MC02_Ang_0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Dis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Fea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Ang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Fea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Sad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Dis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Sad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Fea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Hap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Fea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Hap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Dis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Sad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Ang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Hap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5 Marcador de contenido" descr="MC08_Hap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Fea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Sad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Dis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Ang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Sad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MC08_Ang_0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85926"/>
            <a:ext cx="3219450" cy="4133850"/>
          </a:xfr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Ang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Hap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Dis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Ang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8_Fea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9" name="8 Marcador de contenido" descr="MC08_Ang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Hap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2_Dis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243</Words>
  <Application>Microsoft Office PowerPoint</Application>
  <PresentationFormat>Presentación en pantalla (4:3)</PresentationFormat>
  <Paragraphs>195</Paragraphs>
  <Slides>65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laboratorio</dc:creator>
  <cp:lastModifiedBy>laboratorio</cp:lastModifiedBy>
  <cp:revision>40</cp:revision>
  <dcterms:created xsi:type="dcterms:W3CDTF">2015-12-04T15:17:47Z</dcterms:created>
  <dcterms:modified xsi:type="dcterms:W3CDTF">2016-01-20T14:53:47Z</dcterms:modified>
</cp:coreProperties>
</file>