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1" r:id="rId9"/>
    <p:sldId id="263" r:id="rId10"/>
    <p:sldId id="264" r:id="rId11"/>
    <p:sldId id="268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2D0E-F80E-4AE3-BEB5-BECF01662046}" type="datetimeFigureOut">
              <a:rPr lang="es-ES" smtClean="0"/>
              <a:pPr/>
              <a:t>25/09/2015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1E534-CC24-4706-B6BD-C416CFF7302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PRUEBA DE HABILIDADES</a:t>
            </a:r>
            <a:endParaRPr lang="es-E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USTED SE EQUIVOCÓ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RECUERDE QUE DEBE RESTAR DE 13 EN 13, COMENZANDO POR EL  NÚMERO 1022.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tarea finalizó.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Ahora continúe con la tarea anterior</a:t>
            </a:r>
          </a:p>
          <a:p>
            <a:endParaRPr lang="es-E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Presione ENTER</a:t>
            </a:r>
            <a:endParaRPr lang="es-E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bloq6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8450804" cy="6340970"/>
          </a:xfrm>
        </p:spPr>
      </p:pic>
      <p:sp>
        <p:nvSpPr>
          <p:cNvPr id="5" name="4 Rectángulo"/>
          <p:cNvSpPr/>
          <p:nvPr/>
        </p:nvSpPr>
        <p:spPr>
          <a:xfrm>
            <a:off x="539552" y="2996952"/>
            <a:ext cx="7704856" cy="100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Pregunta 1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328734"/>
          </a:xfrm>
        </p:spPr>
        <p:txBody>
          <a:bodyPr/>
          <a:lstStyle/>
          <a:p>
            <a:pPr algn="ctr">
              <a:buNone/>
            </a:pPr>
            <a:r>
              <a:rPr lang="es-E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¿Cuánto escuchó o sintió el latido del corazón en una escala del 1 al 9?</a:t>
            </a:r>
          </a:p>
          <a:p>
            <a:pPr algn="ctr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Pregunta 2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4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328734"/>
          </a:xfrm>
        </p:spPr>
        <p:txBody>
          <a:bodyPr/>
          <a:lstStyle/>
          <a:p>
            <a:pPr algn="ctr">
              <a:buNone/>
            </a:pPr>
            <a:r>
              <a:rPr lang="es-E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¿Cuán acertadas cree que fueron sus respuestas en una escala del 1 al 9?</a:t>
            </a:r>
          </a:p>
          <a:p>
            <a:pPr algn="ctr"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 algn="ctr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80105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s-ES" sz="47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s-ES" sz="47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Usted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tiene que preparar un discurso en donde </a:t>
            </a:r>
            <a:r>
              <a:rPr lang="es-ES" sz="4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intentará </a:t>
            </a:r>
            <a:endParaRPr lang="es-ES" sz="4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ofrecerse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 el trabajo que 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Ud. considera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ideal,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remarcando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sus 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FORTALEZAS y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sus 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DEBILIDADES.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vamos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dar 3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minutos para preparar el discurso y luego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tener 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minutos para decir su discurso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ES" sz="4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 ese momento lo vamos a grabar con una cámara y un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jurado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 expertos puntuará su exposición del 1 al 10 en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distintas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categorías como credibilidad, convencimiento, </a:t>
            </a:r>
            <a:endParaRPr lang="es-ES" sz="4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habilidades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etc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ES" sz="4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Presione ENTER y dispondrá de 3 </a:t>
            </a:r>
            <a:r>
              <a:rPr lang="es-ES" sz="4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minutos para </a:t>
            </a:r>
            <a:r>
              <a:rPr lang="es-ES" sz="4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ensayar. </a:t>
            </a:r>
            <a:endParaRPr lang="es-ES" sz="4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Reloj restando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endParaRPr lang="es-ES" dirty="0"/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sz="5000" dirty="0" smtClean="0">
                <a:solidFill>
                  <a:schemeClr val="bg1"/>
                </a:solidFill>
              </a:rPr>
              <a:t>02:59:23</a:t>
            </a:r>
            <a:endParaRPr lang="es-ES" sz="5000" dirty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851920" y="5661248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Meter marca cuando termina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89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 han pasado los 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minutos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Comience su exposición ni bien 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aparezca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punto rojo 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  ) en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pantalla, que indica 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cámara está grabando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Solo podrá detener su discurso 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cuando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 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punto </a:t>
            </a:r>
            <a:r>
              <a:rPr lang="es-E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rojo se apague.</a:t>
            </a: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214678" y="2571744"/>
            <a:ext cx="142876" cy="214314"/>
          </a:xfrm>
          <a:prstGeom prst="rect">
            <a:avLst/>
          </a:prstGeom>
          <a:solidFill>
            <a:srgbClr val="FF33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790056"/>
            <a:ext cx="8229600" cy="1143000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⓿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347864" y="40466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Meter marca de inicio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707904" y="5733256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Meter marca final</a:t>
            </a:r>
            <a:endParaRPr lang="es-ES" dirty="0"/>
          </a:p>
        </p:txBody>
      </p:sp>
      <p:pic>
        <p:nvPicPr>
          <p:cNvPr id="5" name="4 Imagen" descr="DSCN37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404664"/>
            <a:ext cx="2304256" cy="172819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6084168" y="2348880"/>
            <a:ext cx="27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CAPTURA DE CAMARA WEB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-27384"/>
            <a:ext cx="8640960" cy="6528218"/>
          </a:xfrm>
        </p:spPr>
        <p:txBody>
          <a:bodyPr>
            <a:noAutofit/>
          </a:bodyPr>
          <a:lstStyle/>
          <a:p>
            <a:pPr>
              <a:buNone/>
            </a:pP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Ahora evaluaremos su habilidad con los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números: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Usted deberá restar de 13 en 13 comenzando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 1022.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 se equivoca, deberá recomenzar.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 la pantalla tendrá 5 opciones: sólo una es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correcta.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Dispondrá de un tiempo limitado para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responder.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Use teclas del 1 al 5 para responder.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 comprendió la consigna, presione ENTER </a:t>
            </a: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para comenzar</a:t>
            </a: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s-ES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Sino, llame al investigador.</a:t>
            </a:r>
            <a:endParaRPr lang="es-E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1022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458968"/>
          <a:ext cx="82296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1019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1109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smtClean="0">
                          <a:solidFill>
                            <a:schemeClr val="bg1"/>
                          </a:solidFill>
                        </a:rPr>
                        <a:t>1009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1012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4000" dirty="0" smtClean="0">
                          <a:solidFill>
                            <a:schemeClr val="bg1"/>
                          </a:solidFill>
                        </a:rPr>
                        <a:t>1022</a:t>
                      </a:r>
                      <a:endParaRPr lang="es-ES" sz="4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s-ES" sz="10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s-ES" sz="8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306</Words>
  <Application>Microsoft Office PowerPoint</Application>
  <PresentationFormat>Presentación en pantalla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PRUEBA DE HABILIDADES</vt:lpstr>
      <vt:lpstr>Diapositiva 2</vt:lpstr>
      <vt:lpstr>Reloj restando</vt:lpstr>
      <vt:lpstr>Diapositiva 4</vt:lpstr>
      <vt:lpstr>⓿</vt:lpstr>
      <vt:lpstr>Diapositiva 6</vt:lpstr>
      <vt:lpstr>Diapositiva 7</vt:lpstr>
      <vt:lpstr>1022</vt:lpstr>
      <vt:lpstr>Diapositiva 9</vt:lpstr>
      <vt:lpstr>USTED SE EQUIVOCÓ</vt:lpstr>
      <vt:lpstr>La tarea finalizó.</vt:lpstr>
      <vt:lpstr>Diapositiva 12</vt:lpstr>
      <vt:lpstr>Pregunta 1</vt:lpstr>
      <vt:lpstr>Pregunta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DE HABILIDADES</dc:title>
  <dc:creator>INECO</dc:creator>
  <cp:lastModifiedBy>Naty</cp:lastModifiedBy>
  <cp:revision>19</cp:revision>
  <dcterms:created xsi:type="dcterms:W3CDTF">2015-09-02T16:46:19Z</dcterms:created>
  <dcterms:modified xsi:type="dcterms:W3CDTF">2015-09-25T15:34:34Z</dcterms:modified>
</cp:coreProperties>
</file>