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Override19.xml" ContentType="application/vnd.openxmlformats-officedocument.themeOverride+xml"/>
  <Override PartName="/ppt/theme/themeOverride17.xml" ContentType="application/vnd.openxmlformats-officedocument.themeOverride+xml"/>
  <Override PartName="/ppt/theme/themeOverride28.xml" ContentType="application/vnd.openxmlformats-officedocument.themeOverride+xml"/>
  <Override PartName="/ppt/theme/themeOverride15.xml" ContentType="application/vnd.openxmlformats-officedocument.themeOverride+xml"/>
  <Override PartName="/ppt/theme/themeOverride24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heme/themeOverride29.xml" ContentType="application/vnd.openxmlformats-officedocument.themeOverride+xml"/>
  <Override PartName="/ppt/slideLayouts/slideLayout10.xml" ContentType="application/vnd.openxmlformats-officedocument.presentationml.slideLayout+xml"/>
  <Override PartName="/ppt/theme/themeOverride18.xml" ContentType="application/vnd.openxmlformats-officedocument.themeOverride+xml"/>
  <Override PartName="/ppt/theme/themeOverride27.xml" ContentType="application/vnd.openxmlformats-officedocument.themeOverr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60" r:id="rId2"/>
    <p:sldId id="361" r:id="rId3"/>
    <p:sldId id="328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264" r:id="rId49"/>
    <p:sldId id="406" r:id="rId50"/>
    <p:sldId id="407" r:id="rId51"/>
    <p:sldId id="408" r:id="rId52"/>
    <p:sldId id="409" r:id="rId53"/>
    <p:sldId id="410" r:id="rId54"/>
    <p:sldId id="411" r:id="rId55"/>
    <p:sldId id="329" r:id="rId56"/>
    <p:sldId id="412" r:id="rId57"/>
    <p:sldId id="413" r:id="rId58"/>
    <p:sldId id="414" r:id="rId59"/>
    <p:sldId id="415" r:id="rId60"/>
    <p:sldId id="418" r:id="rId61"/>
    <p:sldId id="417" r:id="rId62"/>
    <p:sldId id="257" r:id="rId63"/>
    <p:sldId id="335" r:id="rId64"/>
    <p:sldId id="419" r:id="rId65"/>
    <p:sldId id="336" r:id="rId6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9E3C6-3DB3-43D6-B152-623EEEF0BCAA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C3873-6A89-4061-8891-3B194D7545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C3873-6A89-4061-8891-3B194D75451C}" type="slidenum">
              <a:rPr lang="es-AR" smtClean="0"/>
              <a:pPr/>
              <a:t>48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  <p:transition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CC3A-4D8E-450D-BA40-70695981AA99}" type="datetimeFigureOut">
              <a:rPr lang="es-AR" smtClean="0"/>
              <a:pPr/>
              <a:t>20/01/2016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1009-58D2-4B55-8818-9A096E80F6B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642910" y="428604"/>
            <a:ext cx="814393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dirty="0" smtClean="0">
                <a:solidFill>
                  <a:schemeClr val="bg1"/>
                </a:solidFill>
              </a:rPr>
              <a:t>A continuación se le presentarán unas imágenes de rostros humanos y luego de cada una aparecerá una lista de emociones, de las cuales solo una es la correcta. </a:t>
            </a:r>
          </a:p>
          <a:p>
            <a:pPr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dirty="0" smtClean="0">
                <a:solidFill>
                  <a:schemeClr val="bg1"/>
                </a:solidFill>
              </a:rPr>
              <a:t>Usted deberá informarle al investigador cual es la emoción que mejor la representa.</a:t>
            </a:r>
          </a:p>
          <a:p>
            <a:pPr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dirty="0" smtClean="0">
                <a:solidFill>
                  <a:schemeClr val="bg1"/>
                </a:solidFill>
              </a:rPr>
              <a:t> </a:t>
            </a:r>
            <a:r>
              <a:rPr lang="es-AR" sz="4000" u="sng" dirty="0" smtClean="0">
                <a:solidFill>
                  <a:schemeClr val="bg1"/>
                </a:solidFill>
              </a:rPr>
              <a:t>Deberá decirlo en voz alta</a:t>
            </a:r>
            <a:r>
              <a:rPr lang="es-AR" sz="4000" dirty="0" smtClean="0">
                <a:solidFill>
                  <a:schemeClr val="bg1"/>
                </a:solidFill>
              </a:rPr>
              <a:t>.</a:t>
            </a:r>
            <a:endParaRPr kumimoji="0" lang="es-A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Hap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Ang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Hap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Ang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Ang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Hap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7_Ang_0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5 Marcador de contenido" descr="MC07_Dis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4 Imagen" descr="MC07_Dis_050%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866918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Ang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MC07_Dis_100%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866918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6 Marcador de contenido" descr="MC01_Dis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Hap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7 Marcador de contenido" descr="MC01_Dis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1_Ang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Dis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Fea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Fea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1_Fea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Sad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Fea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1_Ang_000%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5 Marcador de contenido" descr="MC07_Hap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Sad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Fea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1_Sad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Sad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Fea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Hap_075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MC01_Ang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  <p:pic>
        <p:nvPicPr>
          <p:cNvPr id="3" name="2 Imagen" descr="MC01_Ang_100%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78592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Sad_10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dirty="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3 Marcador de contenido" descr="MC07_Sad_050%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275" y="1796256"/>
            <a:ext cx="3219450" cy="4133850"/>
          </a:xfrm>
        </p:spPr>
      </p:pic>
      <p:pic>
        <p:nvPicPr>
          <p:cNvPr id="5" name="4 Imagen" descr="MC07_Sad_050%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785926"/>
            <a:ext cx="3219450" cy="413385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28992" y="1357298"/>
            <a:ext cx="271464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Miedo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Asco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Tristeza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Alegría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Ira</a:t>
            </a:r>
          </a:p>
          <a:p>
            <a:pPr marL="514350" indent="-514350">
              <a:buFont typeface="+mj-lt"/>
              <a:buAutoNum type="arabicPeriod"/>
            </a:pPr>
            <a:r>
              <a:rPr lang="es-AR" sz="4000" smtClean="0">
                <a:solidFill>
                  <a:schemeClr val="bg1"/>
                </a:solidFill>
              </a:rPr>
              <a:t>Neutral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244</Words>
  <Application>Microsoft Office PowerPoint</Application>
  <PresentationFormat>Presentación en pantalla (4:3)</PresentationFormat>
  <Paragraphs>196</Paragraphs>
  <Slides>65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laboratorio</dc:creator>
  <cp:lastModifiedBy>laboratorio</cp:lastModifiedBy>
  <cp:revision>39</cp:revision>
  <dcterms:created xsi:type="dcterms:W3CDTF">2015-12-04T15:17:47Z</dcterms:created>
  <dcterms:modified xsi:type="dcterms:W3CDTF">2016-01-20T16:31:51Z</dcterms:modified>
</cp:coreProperties>
</file>