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14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</a:t>
            </a:r>
            <a:r>
              <a:rPr lang="pt-PT" sz="2800" b="1" dirty="0" smtClean="0"/>
              <a:t>Filipe Vilela </a:t>
            </a:r>
            <a:r>
              <a:rPr lang="pt-PT" sz="2800" b="1" dirty="0" smtClean="0"/>
              <a:t>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</a:t>
            </a:r>
            <a:r>
              <a:rPr lang="pt-PT" sz="2400" dirty="0" smtClean="0"/>
              <a:t>Prof. João Pedro Carvalho Leal Mendes Moreira</a:t>
            </a:r>
            <a:endParaRPr lang="pt-PT" sz="2400" dirty="0" smtClean="0"/>
          </a:p>
          <a:p>
            <a:endParaRPr lang="pt-PT" sz="2000" b="1" dirty="0" smtClean="0"/>
          </a:p>
          <a:p>
            <a:r>
              <a:rPr lang="pt-PT" sz="2000" dirty="0" smtClean="0"/>
              <a:t>Mestrado </a:t>
            </a:r>
            <a:r>
              <a:rPr lang="pt-PT" sz="2000" dirty="0" smtClean="0"/>
              <a:t>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</a:t>
            </a:r>
            <a:r>
              <a:rPr lang="pt-PT" sz="1600" dirty="0" smtClean="0"/>
              <a:t>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140</Words>
  <Application>Microsoft Macintosh PowerPoint</Application>
  <PresentationFormat>Ecrã Panorâmico</PresentationFormat>
  <Paragraphs>38</Paragraphs>
  <Slides>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Márcio Fontes</cp:lastModifiedBy>
  <cp:revision>4</cp:revision>
  <dcterms:created xsi:type="dcterms:W3CDTF">2017-01-04T17:47:41Z</dcterms:created>
  <dcterms:modified xsi:type="dcterms:W3CDTF">2017-01-04T18:03:09Z</dcterms:modified>
</cp:coreProperties>
</file>