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  <p:sldId id="274" r:id="rId17"/>
    <p:sldId id="276" r:id="rId18"/>
    <p:sldId id="277" r:id="rId19"/>
    <p:sldId id="275" r:id="rId20"/>
    <p:sldId id="278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A"/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7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81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35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1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13482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5052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9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#5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457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Predictive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#6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17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9068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Limitations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and</a:t>
            </a:r>
            <a:r>
              <a:rPr lang="pt-PT" sz="6000" dirty="0" smtClean="0">
                <a:solidFill>
                  <a:srgbClr val="00568A"/>
                </a:solidFill>
              </a:rPr>
              <a:t> Future </a:t>
            </a:r>
            <a:r>
              <a:rPr lang="pt-PT" sz="6000" dirty="0" err="1" smtClean="0">
                <a:solidFill>
                  <a:srgbClr val="00568A"/>
                </a:solidFill>
              </a:rPr>
              <a:t>Work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#7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smtClean="0">
                <a:solidFill>
                  <a:srgbClr val="00568A"/>
                </a:solidFill>
              </a:rPr>
              <a:t>Conclusions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#8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19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2807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Annexes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20</a:t>
            </a:fld>
            <a:endParaRPr 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6404"/>
              </p:ext>
            </p:extLst>
          </p:nvPr>
        </p:nvGraphicFramePr>
        <p:xfrm>
          <a:off x="623455" y="2362178"/>
          <a:ext cx="37200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/>
                <a:gridCol w="859155"/>
                <a:gridCol w="1033082"/>
                <a:gridCol w="1070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DISPONENT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27203" y="1846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Disposition</a:t>
            </a:r>
            <a:endParaRPr lang="pt-PT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6136"/>
              </p:ext>
            </p:extLst>
          </p:nvPr>
        </p:nvGraphicFramePr>
        <p:xfrm>
          <a:off x="623455" y="4560872"/>
          <a:ext cx="4248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82"/>
                <a:gridCol w="966724"/>
                <a:gridCol w="1483043"/>
                <a:gridCol w="765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frequency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3818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1496" y="4011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Account</a:t>
            </a:r>
            <a:endParaRPr lang="pt-PT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4641" y="1900973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Credit</a:t>
            </a:r>
            <a:r>
              <a:rPr lang="pt-PT" b="1" dirty="0" smtClean="0"/>
              <a:t> </a:t>
            </a:r>
            <a:r>
              <a:rPr lang="pt-PT" b="1" dirty="0" err="1" smtClean="0"/>
              <a:t>card</a:t>
            </a:r>
            <a:r>
              <a:rPr lang="pt-PT" b="1" dirty="0" smtClean="0"/>
              <a:t> (</a:t>
            </a:r>
            <a:r>
              <a:rPr lang="pt-PT" b="1" dirty="0" err="1" smtClean="0"/>
              <a:t>sanctions</a:t>
            </a:r>
            <a:r>
              <a:rPr lang="pt-PT" b="1" dirty="0" smtClean="0"/>
              <a:t>)</a:t>
            </a:r>
            <a:endParaRPr lang="pt-PT" b="1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08786"/>
              </p:ext>
            </p:extLst>
          </p:nvPr>
        </p:nvGraphicFramePr>
        <p:xfrm>
          <a:off x="5534851" y="2373844"/>
          <a:ext cx="5188405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95"/>
                <a:gridCol w="857415"/>
                <a:gridCol w="679768"/>
                <a:gridCol w="765493"/>
                <a:gridCol w="1033082"/>
                <a:gridCol w="1083852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card_id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issued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9285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5740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588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940119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4034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4915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940205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1539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negative ...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3031"/>
              </p:ext>
            </p:extLst>
          </p:nvPr>
        </p:nvGraphicFramePr>
        <p:xfrm>
          <a:off x="5504370" y="4560416"/>
          <a:ext cx="621245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08"/>
                <a:gridCol w="1100455"/>
                <a:gridCol w="765492"/>
                <a:gridCol w="586105"/>
                <a:gridCol w="1120013"/>
                <a:gridCol w="800418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order_id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account_src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bank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account_dst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amount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930905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424160" y="4039844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Payment</a:t>
            </a:r>
            <a:r>
              <a:rPr lang="pt-PT" b="1" dirty="0" smtClean="0"/>
              <a:t> </a:t>
            </a:r>
            <a:r>
              <a:rPr lang="pt-PT" b="1" dirty="0" err="1" smtClean="0"/>
              <a:t>Orders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977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978</TotalTime>
  <Words>777</Words>
  <Application>Microsoft Macintosh PowerPoint</Application>
  <PresentationFormat>Ecrã Panorâmico</PresentationFormat>
  <Paragraphs>255</Paragraphs>
  <Slides>20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20</cp:revision>
  <dcterms:created xsi:type="dcterms:W3CDTF">2017-01-04T17:47:41Z</dcterms:created>
  <dcterms:modified xsi:type="dcterms:W3CDTF">2017-01-05T15:22:47Z</dcterms:modified>
</cp:coreProperties>
</file>