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0" r:id="rId4"/>
    <p:sldId id="272" r:id="rId5"/>
    <p:sldId id="273" r:id="rId6"/>
    <p:sldId id="269" r:id="rId7"/>
    <p:sldId id="260" r:id="rId8"/>
    <p:sldId id="267" r:id="rId9"/>
    <p:sldId id="268" r:id="rId10"/>
    <p:sldId id="265" r:id="rId11"/>
    <p:sldId id="264" r:id="rId12"/>
    <p:sldId id="266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6"/>
  </p:normalViewPr>
  <p:slideViewPr>
    <p:cSldViewPr snapToGrid="0" snapToObjects="1">
      <p:cViewPr>
        <p:scale>
          <a:sx n="80" d="100"/>
          <a:sy n="80" d="100"/>
        </p:scale>
        <p:origin x="10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67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90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6828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6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97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Filipe Vilela 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Prof. João Pedro Carvalho Leal Mendes Moreira</a:t>
            </a:r>
          </a:p>
          <a:p>
            <a:endParaRPr lang="pt-PT" sz="2000" b="1" dirty="0" smtClean="0"/>
          </a:p>
          <a:p>
            <a:r>
              <a:rPr lang="pt-PT" sz="2000" dirty="0" smtClean="0"/>
              <a:t>Mestrado 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10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11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12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15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#1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3302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solidFill>
                  <a:srgbClr val="00568A"/>
                </a:solidFill>
              </a:rPr>
              <a:t>CRISP-DM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4" y="346365"/>
            <a:ext cx="191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smtClean="0">
                <a:solidFill>
                  <a:srgbClr val="B9122B"/>
                </a:solidFill>
              </a:rPr>
              <a:t>#CDM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534653" y="423309"/>
            <a:ext cx="2473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CRISP-DM</a:t>
            </a:r>
            <a:endParaRPr lang="pt-PT" sz="4400" dirty="0">
              <a:solidFill>
                <a:srgbClr val="00568A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"/>
          <a:stretch/>
        </p:blipFill>
        <p:spPr>
          <a:xfrm>
            <a:off x="3352800" y="1579418"/>
            <a:ext cx="54864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6303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Domain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err="1" smtClean="0">
                <a:solidFill>
                  <a:srgbClr val="00568A"/>
                </a:solidFill>
              </a:rPr>
              <a:t>description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#DD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Topic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Data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banking</a:t>
            </a:r>
            <a:r>
              <a:rPr lang="pt-PT" dirty="0" smtClean="0"/>
              <a:t> </a:t>
            </a:r>
            <a:r>
              <a:rPr lang="pt-PT" dirty="0" err="1" smtClean="0"/>
              <a:t>operations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regular </a:t>
            </a:r>
            <a:r>
              <a:rPr lang="pt-PT" dirty="0" err="1" smtClean="0"/>
              <a:t>bank</a:t>
            </a:r>
            <a:r>
              <a:rPr lang="pt-PT" dirty="0" smtClean="0"/>
              <a:t>,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about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loans</a:t>
            </a:r>
            <a:r>
              <a:rPr lang="pt-PT" dirty="0" smtClean="0"/>
              <a:t>, </a:t>
            </a:r>
            <a:r>
              <a:rPr lang="pt-PT" dirty="0" err="1" smtClean="0"/>
              <a:t>transactions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credit</a:t>
            </a:r>
            <a:r>
              <a:rPr lang="pt-PT" dirty="0" smtClean="0"/>
              <a:t> </a:t>
            </a:r>
            <a:r>
              <a:rPr lang="pt-PT" dirty="0" err="1" smtClean="0"/>
              <a:t>cards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also</a:t>
            </a:r>
            <a:r>
              <a:rPr lang="pt-PT" dirty="0" smtClean="0"/>
              <a:t> </a:t>
            </a:r>
            <a:r>
              <a:rPr lang="pt-PT" dirty="0" err="1" smtClean="0"/>
              <a:t>demographic</a:t>
            </a:r>
            <a:r>
              <a:rPr lang="pt-PT" dirty="0" smtClean="0"/>
              <a:t> data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wants</a:t>
            </a:r>
            <a:r>
              <a:rPr lang="pt-PT" dirty="0" smtClean="0"/>
              <a:t> to improve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understanding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perform</a:t>
            </a:r>
            <a:r>
              <a:rPr lang="pt-PT" dirty="0" smtClean="0"/>
              <a:t> </a:t>
            </a:r>
            <a:r>
              <a:rPr lang="pt-PT" dirty="0" err="1" smtClean="0"/>
              <a:t>actions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to improve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.</a:t>
            </a:r>
            <a:endParaRPr lang="pt-PT" dirty="0"/>
          </a:p>
          <a:p>
            <a:endParaRPr lang="pt-PT" dirty="0" smtClean="0"/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Descriptive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Goals</a:t>
            </a:r>
            <a:endParaRPr lang="pt-PT" sz="2400" b="1" dirty="0">
              <a:solidFill>
                <a:srgbClr val="B9122B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, </a:t>
            </a:r>
            <a:r>
              <a:rPr lang="pt-PT" dirty="0" err="1" smtClean="0"/>
              <a:t>concerning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loans</a:t>
            </a:r>
            <a:r>
              <a:rPr lang="pt-PT" dirty="0" smtClean="0"/>
              <a:t> (</a:t>
            </a:r>
            <a:r>
              <a:rPr lang="pt-PT" dirty="0" err="1" smtClean="0"/>
              <a:t>amounts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durations</a:t>
            </a:r>
            <a:r>
              <a:rPr lang="pt-PT" dirty="0" smtClean="0"/>
              <a:t>), </a:t>
            </a:r>
            <a:r>
              <a:rPr lang="pt-PT" dirty="0" err="1" smtClean="0"/>
              <a:t>transactions</a:t>
            </a:r>
            <a:r>
              <a:rPr lang="pt-PT" dirty="0" smtClean="0"/>
              <a:t>, etc. to </a:t>
            </a:r>
            <a:r>
              <a:rPr lang="pt-PT" dirty="0" err="1" smtClean="0"/>
              <a:t>formulate</a:t>
            </a:r>
            <a:r>
              <a:rPr lang="pt-PT" dirty="0" smtClean="0"/>
              <a:t> a </a:t>
            </a:r>
            <a:r>
              <a:rPr lang="pt-PT" dirty="0" err="1" smtClean="0"/>
              <a:t>process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predictive</a:t>
            </a:r>
            <a:r>
              <a:rPr lang="pt-PT" b="1" dirty="0" smtClean="0"/>
              <a:t> </a:t>
            </a:r>
            <a:r>
              <a:rPr lang="pt-PT" b="1" dirty="0" err="1" smtClean="0"/>
              <a:t>goal</a:t>
            </a:r>
            <a:r>
              <a:rPr lang="pt-PT" dirty="0"/>
              <a:t>;</a:t>
            </a:r>
            <a:endParaRPr lang="pt-PT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Study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environment</a:t>
            </a:r>
            <a:r>
              <a:rPr lang="pt-PT" dirty="0" smtClean="0"/>
              <a:t> to </a:t>
            </a:r>
            <a:r>
              <a:rPr lang="pt-PT" dirty="0" err="1" smtClean="0"/>
              <a:t>understand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bank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target,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they</a:t>
            </a:r>
            <a:r>
              <a:rPr lang="pt-PT" dirty="0" smtClean="0"/>
              <a:t> are </a:t>
            </a:r>
            <a:r>
              <a:rPr lang="pt-PT" dirty="0" err="1" smtClean="0"/>
              <a:t>located</a:t>
            </a:r>
            <a:r>
              <a:rPr lang="pt-PT" dirty="0" smtClean="0"/>
              <a:t>, etc.</a:t>
            </a:r>
            <a:endParaRPr lang="pt-PT" dirty="0"/>
          </a:p>
          <a:p>
            <a:endParaRPr lang="pt-PT" dirty="0" smtClean="0">
              <a:solidFill>
                <a:srgbClr val="B9122B"/>
              </a:solidFill>
            </a:endParaRPr>
          </a:p>
          <a:p>
            <a:r>
              <a:rPr lang="pt-PT" sz="2400" b="1" dirty="0" err="1" smtClean="0">
                <a:solidFill>
                  <a:srgbClr val="B9122B"/>
                </a:solidFill>
              </a:rPr>
              <a:t>Predictive</a:t>
            </a:r>
            <a:r>
              <a:rPr lang="pt-PT" sz="2400" b="1" dirty="0" smtClean="0">
                <a:solidFill>
                  <a:srgbClr val="B9122B"/>
                </a:solidFill>
              </a:rPr>
              <a:t> </a:t>
            </a:r>
            <a:r>
              <a:rPr lang="pt-PT" sz="2400" b="1" dirty="0" err="1" smtClean="0">
                <a:solidFill>
                  <a:srgbClr val="B9122B"/>
                </a:solidFill>
              </a:rPr>
              <a:t>Goal</a:t>
            </a:r>
            <a:endParaRPr lang="pt-PT" sz="2400" b="1" dirty="0" smtClean="0">
              <a:solidFill>
                <a:srgbClr val="B9122B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pt-PT" dirty="0" smtClean="0"/>
              <a:t>Determine </a:t>
            </a:r>
            <a:r>
              <a:rPr lang="pt-PT" dirty="0" err="1" smtClean="0"/>
              <a:t>whether</a:t>
            </a:r>
            <a:r>
              <a:rPr lang="pt-PT" dirty="0" smtClean="0"/>
              <a:t> a </a:t>
            </a:r>
            <a:r>
              <a:rPr lang="pt-PT" dirty="0" err="1" smtClean="0"/>
              <a:t>loan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end</a:t>
            </a:r>
            <a:r>
              <a:rPr lang="pt-PT" dirty="0" smtClean="0"/>
              <a:t> </a:t>
            </a:r>
            <a:r>
              <a:rPr lang="pt-PT" dirty="0" err="1" smtClean="0"/>
              <a:t>successfully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37893" y="456504"/>
            <a:ext cx="467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Domain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description</a:t>
            </a:r>
            <a:endParaRPr lang="pt-PT" sz="44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#3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938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Exploratory</a:t>
            </a:r>
            <a:r>
              <a:rPr lang="pt-PT" sz="6000" dirty="0" smtClean="0">
                <a:solidFill>
                  <a:srgbClr val="00568A"/>
                </a:solidFill>
              </a:rPr>
              <a:t> </a:t>
            </a:r>
            <a:r>
              <a:rPr lang="pt-PT" sz="6000" dirty="0" smtClean="0">
                <a:solidFill>
                  <a:srgbClr val="00568A"/>
                </a:solidFill>
              </a:rPr>
              <a:t>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</a:t>
            </a:r>
            <a:r>
              <a:rPr lang="pt-PT" sz="5400" dirty="0" smtClean="0">
                <a:solidFill>
                  <a:srgbClr val="B9122B"/>
                </a:solidFill>
              </a:rPr>
              <a:t>EDA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92439" y="423309"/>
            <a:ext cx="407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Data </a:t>
            </a:r>
            <a:r>
              <a:rPr lang="pt-PT" sz="4400" dirty="0" err="1" smtClean="0">
                <a:solidFill>
                  <a:srgbClr val="00568A"/>
                </a:solidFill>
              </a:rPr>
              <a:t>preparation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623455" y="1925783"/>
            <a:ext cx="9384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implicit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knowledge</a:t>
            </a:r>
            <a:endParaRPr lang="pt-P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</a:t>
            </a:r>
            <a:r>
              <a:rPr lang="pt-PT" i="1" dirty="0" err="1" smtClean="0"/>
              <a:t>birthdate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i="1" dirty="0" err="1" smtClean="0"/>
              <a:t>gender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 smtClean="0"/>
              <a:t> (</a:t>
            </a:r>
            <a:r>
              <a:rPr lang="pt-PT" dirty="0" err="1" smtClean="0"/>
              <a:t>Clients</a:t>
            </a:r>
            <a:r>
              <a:rPr lang="pt-PT" dirty="0" smtClean="0"/>
              <a:t> </a:t>
            </a:r>
            <a:r>
              <a:rPr lang="pt-PT" dirty="0" err="1" smtClean="0"/>
              <a:t>relation</a:t>
            </a:r>
            <a:r>
              <a:rPr lang="pt-PT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Extract</a:t>
            </a:r>
            <a:r>
              <a:rPr lang="pt-PT" dirty="0" smtClean="0"/>
              <a:t> age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i="1" dirty="0" err="1" smtClean="0"/>
              <a:t>birthnumber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b="1" dirty="0" smtClean="0"/>
              <a:t>note</a:t>
            </a:r>
            <a:r>
              <a:rPr lang="pt-PT" dirty="0" smtClean="0"/>
              <a:t>: assume 2016 as </a:t>
            </a:r>
            <a:r>
              <a:rPr lang="pt-PT" dirty="0" err="1" smtClean="0"/>
              <a:t>current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)</a:t>
            </a:r>
            <a:endParaRPr lang="pt-PT" dirty="0"/>
          </a:p>
          <a:p>
            <a:endParaRPr lang="pt-PT" i="1" dirty="0" smtClean="0"/>
          </a:p>
          <a:p>
            <a:r>
              <a:rPr lang="pt-PT" sz="2400" b="1" dirty="0" smtClean="0"/>
              <a:t>Complete </a:t>
            </a:r>
            <a:r>
              <a:rPr lang="pt-PT" sz="2400" b="1" dirty="0" err="1" smtClean="0"/>
              <a:t>missing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values</a:t>
            </a:r>
            <a:endParaRPr lang="pt-PT" sz="2400" dirty="0"/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District</a:t>
            </a:r>
            <a:r>
              <a:rPr lang="pt-PT" dirty="0" smtClean="0"/>
              <a:t> </a:t>
            </a:r>
            <a:r>
              <a:rPr lang="pt-PT" i="1" dirty="0" err="1" smtClean="0"/>
              <a:t>Jesenik</a:t>
            </a:r>
            <a:r>
              <a:rPr lang="pt-PT" dirty="0" smtClean="0"/>
              <a:t> </a:t>
            </a:r>
            <a:r>
              <a:rPr lang="pt-PT" dirty="0" err="1" smtClean="0"/>
              <a:t>had</a:t>
            </a:r>
            <a:r>
              <a:rPr lang="pt-PT" dirty="0" smtClean="0"/>
              <a:t> </a:t>
            </a:r>
            <a:r>
              <a:rPr lang="pt-PT" dirty="0" err="1" smtClean="0"/>
              <a:t>missing</a:t>
            </a:r>
            <a:r>
              <a:rPr lang="pt-PT" dirty="0" smtClean="0"/>
              <a:t> </a:t>
            </a:r>
            <a:r>
              <a:rPr lang="pt-PT" dirty="0" err="1" smtClean="0"/>
              <a:t>values</a:t>
            </a:r>
            <a:r>
              <a:rPr lang="pt-PT" dirty="0" smtClean="0"/>
              <a:t> (</a:t>
            </a:r>
            <a:r>
              <a:rPr lang="pt-PT" dirty="0" err="1" smtClean="0"/>
              <a:t>unemployment</a:t>
            </a:r>
            <a:r>
              <a:rPr lang="pt-PT" dirty="0" smtClean="0"/>
              <a:t> rate 1996 </a:t>
            </a:r>
            <a:r>
              <a:rPr lang="pt-PT" dirty="0" err="1" smtClean="0"/>
              <a:t>and</a:t>
            </a:r>
            <a:r>
              <a:rPr lang="pt-PT" dirty="0" smtClean="0"/>
              <a:t> crimes in 1996)</a:t>
            </a:r>
          </a:p>
          <a:p>
            <a:pPr marL="285750" indent="-285750">
              <a:buFont typeface="Arial" charset="0"/>
              <a:buChar char="•"/>
            </a:pP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median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districts</a:t>
            </a:r>
            <a:endParaRPr lang="pt-PT" dirty="0" smtClean="0"/>
          </a:p>
          <a:p>
            <a:endParaRPr lang="pt-PT" dirty="0"/>
          </a:p>
          <a:p>
            <a:r>
              <a:rPr lang="pt-PT" sz="2400" b="1" dirty="0" err="1" smtClean="0"/>
              <a:t>Extract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useful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information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from</a:t>
            </a:r>
            <a:r>
              <a:rPr lang="pt-PT" sz="2400" b="1" dirty="0" smtClean="0"/>
              <a:t> </a:t>
            </a:r>
            <a:r>
              <a:rPr lang="pt-PT" sz="2400" b="1" dirty="0" err="1" smtClean="0"/>
              <a:t>transactions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history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sanctions</a:t>
            </a:r>
            <a:endParaRPr lang="pt-PT" dirty="0" smtClean="0"/>
          </a:p>
          <a:p>
            <a:pPr marL="342900" indent="-342900">
              <a:buFont typeface="Arial" charset="0"/>
              <a:buChar char="•"/>
            </a:pPr>
            <a:endParaRPr lang="pt-PT" dirty="0"/>
          </a:p>
          <a:p>
            <a:r>
              <a:rPr lang="pt-PT" sz="2400" b="1" dirty="0" err="1" smtClean="0"/>
              <a:t>Discretization</a:t>
            </a:r>
            <a:endParaRPr lang="pt-PT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pt-PT" dirty="0" smtClean="0"/>
              <a:t>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techniques</a:t>
            </a:r>
            <a:r>
              <a:rPr lang="pt-PT" dirty="0" smtClean="0"/>
              <a:t> for </a:t>
            </a:r>
            <a:r>
              <a:rPr lang="pt-PT" dirty="0" err="1" smtClean="0"/>
              <a:t>converting</a:t>
            </a:r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r>
              <a:rPr lang="pt-PT" dirty="0" smtClean="0"/>
              <a:t> to </a:t>
            </a:r>
            <a:r>
              <a:rPr lang="pt-PT" dirty="0" err="1" smtClean="0"/>
              <a:t>qualitative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#4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795</TotalTime>
  <Words>562</Words>
  <Application>Microsoft Macintosh PowerPoint</Application>
  <PresentationFormat>Ecrã Panorâmico</PresentationFormat>
  <Paragraphs>132</Paragraphs>
  <Slides>15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 </cp:lastModifiedBy>
  <cp:revision>14</cp:revision>
  <dcterms:created xsi:type="dcterms:W3CDTF">2017-01-04T17:47:41Z</dcterms:created>
  <dcterms:modified xsi:type="dcterms:W3CDTF">2017-01-05T12:19:32Z</dcterms:modified>
</cp:coreProperties>
</file>