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784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81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3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#5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457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Predictive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#6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17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9068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Limitations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and</a:t>
            </a:r>
            <a:r>
              <a:rPr lang="pt-PT" sz="6000" dirty="0" smtClean="0">
                <a:solidFill>
                  <a:srgbClr val="00568A"/>
                </a:solidFill>
              </a:rPr>
              <a:t> Future </a:t>
            </a:r>
            <a:r>
              <a:rPr lang="pt-PT" sz="6000" dirty="0" err="1" smtClean="0">
                <a:solidFill>
                  <a:srgbClr val="00568A"/>
                </a:solidFill>
              </a:rPr>
              <a:t>Work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#7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smtClean="0">
                <a:solidFill>
                  <a:srgbClr val="00568A"/>
                </a:solidFill>
              </a:rPr>
              <a:t>Conclusions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#8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19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2807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Annexes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800</TotalTime>
  <Words>655</Words>
  <Application>Microsoft Macintosh PowerPoint</Application>
  <PresentationFormat>Ecrã Panorâmico</PresentationFormat>
  <Paragraphs>160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15</cp:revision>
  <dcterms:created xsi:type="dcterms:W3CDTF">2017-01-04T17:47:41Z</dcterms:created>
  <dcterms:modified xsi:type="dcterms:W3CDTF">2017-01-05T12:25:17Z</dcterms:modified>
</cp:coreProperties>
</file>