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0" r:id="rId4"/>
    <p:sldId id="265" r:id="rId5"/>
    <p:sldId id="264" r:id="rId6"/>
    <p:sldId id="266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96"/>
  </p:normalViewPr>
  <p:slideViewPr>
    <p:cSldViewPr snapToGrid="0" snapToObjects="1">
      <p:cViewPr varScale="1">
        <p:scale>
          <a:sx n="76" d="100"/>
          <a:sy n="76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7C585-0E8D-5E4F-8542-F1C6C0D236C1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1DB65-CF7D-6B4F-B04E-7B2A6CE3973A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815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314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1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13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07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4658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2458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872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Health</a:t>
            </a:r>
            <a:r>
              <a:rPr lang="pt-PT" dirty="0" smtClean="0"/>
              <a:t> </a:t>
            </a:r>
            <a:r>
              <a:rPr lang="pt-PT" dirty="0" err="1" smtClean="0"/>
              <a:t>Problems</a:t>
            </a:r>
            <a:r>
              <a:rPr lang="pt-PT" dirty="0" smtClean="0"/>
              <a:t> (stress, </a:t>
            </a:r>
            <a:r>
              <a:rPr lang="pt-PT" dirty="0" err="1" smtClean="0"/>
              <a:t>pollution</a:t>
            </a:r>
            <a:r>
              <a:rPr lang="pt-PT" dirty="0" smtClean="0"/>
              <a:t>,</a:t>
            </a:r>
            <a:r>
              <a:rPr lang="pt-PT" baseline="0" dirty="0" smtClean="0"/>
              <a:t> etc.) -&gt; </a:t>
            </a:r>
            <a:r>
              <a:rPr lang="pt-PT" baseline="0" dirty="0" err="1" smtClean="0"/>
              <a:t>related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with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environment</a:t>
            </a:r>
            <a:endParaRPr lang="pt-PT" dirty="0" smtClean="0"/>
          </a:p>
          <a:p>
            <a:r>
              <a:rPr lang="pt-PT" dirty="0" err="1" smtClean="0"/>
              <a:t>Economic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baseline="0" dirty="0" smtClean="0"/>
          </a:p>
          <a:p>
            <a:r>
              <a:rPr lang="pt-PT" baseline="0" dirty="0" err="1" smtClean="0"/>
              <a:t>Environmental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impact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54132-D928-D54C-ABBE-ACE1209FEA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721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de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23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61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570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661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56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864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392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868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049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446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A83A8-9ADE-6247-980B-4AA43729DF8D}" type="datetimeFigureOut">
              <a:rPr lang="pt-PT" smtClean="0"/>
              <a:t>04/01/17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BCA2-62D9-984C-9988-0B353F6598C9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331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267" y="2235200"/>
            <a:ext cx="11633201" cy="914400"/>
          </a:xfrm>
        </p:spPr>
        <p:txBody>
          <a:bodyPr>
            <a:normAutofit/>
          </a:bodyPr>
          <a:lstStyle/>
          <a:p>
            <a:pPr algn="l"/>
            <a:r>
              <a:rPr lang="pt-PT" dirty="0" smtClean="0">
                <a:latin typeface="+mn-lt"/>
                <a:ea typeface="Roboto" charset="0"/>
                <a:cs typeface="Roboto" charset="0"/>
              </a:rPr>
              <a:t>::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Banking</a:t>
            </a:r>
            <a:r>
              <a:rPr lang="pt-PT" sz="4800" dirty="0" smtClean="0">
                <a:latin typeface="+mn-lt"/>
                <a:ea typeface="Roboto" charset="0"/>
                <a:cs typeface="Roboto" charset="0"/>
              </a:rPr>
              <a:t> data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mining</a:t>
            </a:r>
            <a:r>
              <a:rPr lang="pt-PT" sz="4800" dirty="0" smtClean="0">
                <a:latin typeface="+mn-lt"/>
                <a:ea typeface="Roboto" charset="0"/>
                <a:cs typeface="Roboto" charset="0"/>
              </a:rPr>
              <a:t> case </a:t>
            </a:r>
            <a:r>
              <a:rPr lang="pt-PT" sz="4800" dirty="0" err="1" smtClean="0">
                <a:latin typeface="+mn-lt"/>
                <a:ea typeface="Roboto" charset="0"/>
                <a:cs typeface="Roboto" charset="0"/>
              </a:rPr>
              <a:t>study</a:t>
            </a:r>
            <a:endParaRPr lang="pt-PT" sz="4800" dirty="0">
              <a:latin typeface="+mn-lt"/>
              <a:ea typeface="Roboto" charset="0"/>
              <a:cs typeface="Roboto" charset="0"/>
            </a:endParaRPr>
          </a:p>
        </p:txBody>
      </p:sp>
      <p:pic>
        <p:nvPicPr>
          <p:cNvPr id="1026" name="Picture 2" descr="e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9" y="510064"/>
            <a:ext cx="2999411" cy="104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53999" y="3454399"/>
            <a:ext cx="1060026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João Miguel Polónia Pascoal Faria</a:t>
            </a:r>
          </a:p>
          <a:p>
            <a:r>
              <a:rPr lang="pt-PT" sz="2800" b="1" dirty="0" smtClean="0"/>
              <a:t>Márcio </a:t>
            </a:r>
            <a:r>
              <a:rPr lang="pt-PT" sz="2800" b="1" dirty="0" smtClean="0"/>
              <a:t>Filipe Vilela </a:t>
            </a:r>
            <a:r>
              <a:rPr lang="pt-PT" sz="2800" b="1" dirty="0" smtClean="0"/>
              <a:t>Fontes</a:t>
            </a:r>
          </a:p>
          <a:p>
            <a:endParaRPr lang="pt-PT" sz="2800" b="1" dirty="0" smtClean="0"/>
          </a:p>
          <a:p>
            <a:r>
              <a:rPr lang="pt-PT" sz="2400" b="1" dirty="0" smtClean="0"/>
              <a:t>Supervisor</a:t>
            </a:r>
            <a:r>
              <a:rPr lang="pt-PT" sz="2400" dirty="0" smtClean="0"/>
              <a:t>: </a:t>
            </a:r>
            <a:r>
              <a:rPr lang="pt-PT" sz="2400" dirty="0" smtClean="0"/>
              <a:t>Prof. João Pedro Carvalho Leal Mendes Moreira</a:t>
            </a:r>
            <a:endParaRPr lang="pt-PT" sz="2400" dirty="0" smtClean="0"/>
          </a:p>
          <a:p>
            <a:endParaRPr lang="pt-PT" sz="2000" b="1" dirty="0" smtClean="0"/>
          </a:p>
          <a:p>
            <a:r>
              <a:rPr lang="pt-PT" sz="2000" dirty="0" smtClean="0"/>
              <a:t>Mestrado </a:t>
            </a:r>
            <a:r>
              <a:rPr lang="pt-PT" sz="2000" dirty="0" smtClean="0"/>
              <a:t>Integrado em Engenharia Informática e Computação</a:t>
            </a:r>
            <a:endParaRPr lang="pt-PT" sz="2000" b="1" dirty="0"/>
          </a:p>
          <a:p>
            <a:endParaRPr lang="pt-PT" sz="2000" dirty="0" smtClean="0"/>
          </a:p>
          <a:p>
            <a:r>
              <a:rPr lang="pt-PT" sz="1600" dirty="0" smtClean="0"/>
              <a:t>Faculdade de Engenharia da Universidade do Porto</a:t>
            </a:r>
          </a:p>
          <a:p>
            <a:r>
              <a:rPr lang="pt-PT" sz="1600" dirty="0" err="1" smtClean="0"/>
              <a:t>January</a:t>
            </a:r>
            <a:r>
              <a:rPr lang="pt-PT" sz="1600" dirty="0" smtClean="0"/>
              <a:t> 6, </a:t>
            </a:r>
            <a:r>
              <a:rPr lang="pt-PT" sz="1600" dirty="0" smtClean="0"/>
              <a:t>2016</a:t>
            </a:r>
          </a:p>
          <a:p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16407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099973" y="2434106"/>
            <a:ext cx="1746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800" dirty="0" smtClean="0">
                <a:solidFill>
                  <a:srgbClr val="B9122B"/>
                </a:solidFill>
              </a:rPr>
              <a:t>#2</a:t>
            </a:r>
            <a:endParaRPr lang="pt-PT" sz="8800" dirty="0">
              <a:solidFill>
                <a:srgbClr val="B9122B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2</a:t>
            </a:fld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2846231" y="2649550"/>
            <a:ext cx="7841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err="1" smtClean="0">
                <a:solidFill>
                  <a:srgbClr val="00568A"/>
                </a:solidFill>
              </a:rPr>
              <a:t>Descriptive</a:t>
            </a:r>
            <a:r>
              <a:rPr lang="pt-PT" sz="6000" dirty="0" smtClean="0">
                <a:solidFill>
                  <a:srgbClr val="00568A"/>
                </a:solidFill>
              </a:rPr>
              <a:t> data </a:t>
            </a:r>
            <a:r>
              <a:rPr lang="pt-PT" sz="6000" dirty="0" err="1" smtClean="0">
                <a:solidFill>
                  <a:srgbClr val="00568A"/>
                </a:solidFill>
              </a:rPr>
              <a:t>analysis</a:t>
            </a:r>
            <a:endParaRPr lang="pt-PT" sz="6000" dirty="0">
              <a:solidFill>
                <a:srgbClr val="0056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46844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Gender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distribution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3</a:t>
            </a:fld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578264"/>
            <a:ext cx="6832599" cy="52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6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6212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Average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Salary</a:t>
            </a:r>
            <a:r>
              <a:rPr lang="pt-PT" sz="4400" dirty="0" smtClean="0">
                <a:solidFill>
                  <a:srgbClr val="00568A"/>
                </a:solidFill>
              </a:rPr>
              <a:t> per </a:t>
            </a:r>
            <a:r>
              <a:rPr lang="pt-PT" sz="4400" dirty="0" err="1" smtClean="0">
                <a:solidFill>
                  <a:srgbClr val="00568A"/>
                </a:solidFill>
              </a:rPr>
              <a:t>District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4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84" y="1579418"/>
            <a:ext cx="6681631" cy="51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8434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solidFill>
                  <a:srgbClr val="00568A"/>
                </a:solidFill>
              </a:rPr>
              <a:t>Crimes </a:t>
            </a:r>
            <a:r>
              <a:rPr lang="pt-PT" sz="4400" dirty="0" err="1" smtClean="0">
                <a:solidFill>
                  <a:srgbClr val="00568A"/>
                </a:solidFill>
              </a:rPr>
              <a:t>and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>
                <a:solidFill>
                  <a:srgbClr val="00568A"/>
                </a:solidFill>
              </a:rPr>
              <a:t>U</a:t>
            </a:r>
            <a:r>
              <a:rPr lang="pt-PT" sz="4400" dirty="0" err="1" smtClean="0">
                <a:solidFill>
                  <a:srgbClr val="00568A"/>
                </a:solidFill>
              </a:rPr>
              <a:t>nemployment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increase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5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" y="1848379"/>
            <a:ext cx="6070102" cy="469053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1"/>
          <a:stretch/>
        </p:blipFill>
        <p:spPr>
          <a:xfrm>
            <a:off x="6096000" y="1797580"/>
            <a:ext cx="6096000" cy="47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5705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Credit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cards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distribution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6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96"/>
          <a:stretch/>
        </p:blipFill>
        <p:spPr>
          <a:xfrm>
            <a:off x="1990388" y="1578264"/>
            <a:ext cx="8211224" cy="47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4326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Clients</a:t>
            </a:r>
            <a:r>
              <a:rPr lang="pt-PT" sz="4400" dirty="0" smtClean="0">
                <a:solidFill>
                  <a:srgbClr val="00568A"/>
                </a:solidFill>
              </a:rPr>
              <a:t> per </a:t>
            </a:r>
            <a:r>
              <a:rPr lang="pt-PT" sz="4400" dirty="0" err="1" smtClean="0">
                <a:solidFill>
                  <a:srgbClr val="00568A"/>
                </a:solidFill>
              </a:rPr>
              <a:t>Region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7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66" y="1581534"/>
            <a:ext cx="6828367" cy="52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60340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Loan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amount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comparison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8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9"/>
          <a:stretch/>
        </p:blipFill>
        <p:spPr>
          <a:xfrm>
            <a:off x="2417482" y="1579418"/>
            <a:ext cx="7357036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57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3455" y="346365"/>
            <a:ext cx="166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smtClean="0">
                <a:solidFill>
                  <a:srgbClr val="B9122B"/>
                </a:solidFill>
              </a:rPr>
              <a:t>#DM</a:t>
            </a:r>
            <a:endParaRPr lang="pt-PT" sz="5400" dirty="0">
              <a:solidFill>
                <a:srgbClr val="B9122B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137893" y="456504"/>
            <a:ext cx="616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err="1" smtClean="0">
                <a:solidFill>
                  <a:srgbClr val="00568A"/>
                </a:solidFill>
              </a:rPr>
              <a:t>Loan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duration</a:t>
            </a:r>
            <a:r>
              <a:rPr lang="pt-PT" sz="4400" dirty="0" smtClean="0">
                <a:solidFill>
                  <a:srgbClr val="00568A"/>
                </a:solidFill>
              </a:rPr>
              <a:t> </a:t>
            </a:r>
            <a:r>
              <a:rPr lang="pt-PT" sz="4400" dirty="0" err="1" smtClean="0">
                <a:solidFill>
                  <a:srgbClr val="00568A"/>
                </a:solidFill>
              </a:rPr>
              <a:t>distribution</a:t>
            </a:r>
            <a:endParaRPr lang="pt-PT" sz="4400" dirty="0">
              <a:solidFill>
                <a:srgbClr val="00568A"/>
              </a:solidFill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189C-B5E2-F345-AC06-1CEB972D3557}" type="slidenum">
              <a:rPr lang="pt-PT" smtClean="0"/>
              <a:t>9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1578264"/>
            <a:ext cx="6832600" cy="52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236</Words>
  <Application>Microsoft Macintosh PowerPoint</Application>
  <PresentationFormat>Ecrã Panorâmico</PresentationFormat>
  <Paragraphs>66</Paragraphs>
  <Slides>9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Roboto</vt:lpstr>
      <vt:lpstr>Arial</vt:lpstr>
      <vt:lpstr>Tema do Office</vt:lpstr>
      <vt:lpstr>:: Banking data mining case study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:: Traffic estimation using mobile probes</dc:title>
  <dc:creator>Márcio Fontes</dc:creator>
  <cp:lastModifiedBy>Márcio Fontes</cp:lastModifiedBy>
  <cp:revision>8</cp:revision>
  <dcterms:created xsi:type="dcterms:W3CDTF">2017-01-04T17:47:41Z</dcterms:created>
  <dcterms:modified xsi:type="dcterms:W3CDTF">2017-01-04T18:12:30Z</dcterms:modified>
</cp:coreProperties>
</file>