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40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99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1841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67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6449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274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562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1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50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5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96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5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90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40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02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58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342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5"/>
            <a:ext cx="12192000" cy="6854805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891177"/>
            <a:ext cx="8596668" cy="388077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de-DE" sz="2800" dirty="0" smtClean="0"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Einfaches Spielverhalten</a:t>
            </a:r>
            <a:endParaRPr lang="de-DE" sz="28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de-DE" sz="2800" dirty="0" smtClean="0"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Für jedes Alter geeignet</a:t>
            </a:r>
            <a:endParaRPr lang="de-DE" sz="28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de-DE" sz="2800" dirty="0" smtClean="0"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Integrierter </a:t>
            </a:r>
            <a:r>
              <a:rPr lang="de-DE" sz="2800" b="1" dirty="0" smtClean="0"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Stage-</a:t>
            </a:r>
            <a:r>
              <a:rPr lang="de-DE" sz="2800" b="1" dirty="0" err="1" smtClean="0"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Builder</a:t>
            </a:r>
            <a:endParaRPr lang="de-DE" sz="2800" b="1" dirty="0" smtClean="0"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de-DE" sz="2800" dirty="0" smtClean="0"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Speichern der </a:t>
            </a:r>
            <a:r>
              <a:rPr lang="de-DE" sz="2800" b="1" dirty="0" err="1" smtClean="0"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Highscores</a:t>
            </a:r>
            <a:endParaRPr lang="de-DE" sz="2800" b="1" dirty="0" smtClean="0"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de-DE" sz="2800" b="1" dirty="0" smtClean="0"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Umfangreiches Optionsmenü</a:t>
            </a:r>
          </a:p>
          <a:p>
            <a:pPr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de-DE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Webseite</a:t>
            </a:r>
            <a:r>
              <a:rPr lang="de-DE" sz="2800" dirty="0" smtClean="0"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mit weiteren </a:t>
            </a:r>
            <a:r>
              <a:rPr lang="de-DE" sz="2800" dirty="0" smtClean="0"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Downloadoptionen</a:t>
            </a:r>
            <a:endParaRPr lang="de-DE" sz="2800" dirty="0" smtClean="0"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656" y="514817"/>
            <a:ext cx="2438095" cy="1589637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hteck 4"/>
          <p:cNvSpPr/>
          <p:nvPr/>
        </p:nvSpPr>
        <p:spPr>
          <a:xfrm>
            <a:off x="4140000" y="5760000"/>
            <a:ext cx="7920000" cy="9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r>
              <a:rPr lang="de-DE" sz="2800" dirty="0" smtClean="0"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Weitere Infos unter: </a:t>
            </a:r>
            <a:r>
              <a:rPr lang="de-DE" sz="28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www.spacetaxi.zz.mu</a:t>
            </a:r>
            <a:endParaRPr lang="de-DE" sz="28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77334" y="536124"/>
            <a:ext cx="8596668" cy="1320800"/>
          </a:xfrm>
        </p:spPr>
        <p:txBody>
          <a:bodyPr>
            <a:normAutofit/>
          </a:bodyPr>
          <a:lstStyle/>
          <a:p>
            <a:r>
              <a:rPr lang="de-DE" sz="7200" b="1" dirty="0" err="1" smtClean="0">
                <a:solidFill>
                  <a:schemeClr val="tx1"/>
                </a:solidFill>
                <a:latin typeface="Segoe UI Light" panose="020B0502040204020203" pitchFamily="34" charset="0"/>
              </a:rPr>
              <a:t>SpaceTaxiWar</a:t>
            </a:r>
            <a:endParaRPr lang="de-DE" sz="7200" b="1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54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2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23</Words>
  <Application>Microsoft Office PowerPoint</Application>
  <PresentationFormat>Benutzerdefiniert</PresentationFormat>
  <Paragraphs>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Facette</vt:lpstr>
      <vt:lpstr>SpaceTaxiWar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Quicity</dc:title>
  <dc:creator>Steffen Schwarz</dc:creator>
  <cp:lastModifiedBy>Pascal</cp:lastModifiedBy>
  <cp:revision>14</cp:revision>
  <dcterms:created xsi:type="dcterms:W3CDTF">2015-03-31T12:35:11Z</dcterms:created>
  <dcterms:modified xsi:type="dcterms:W3CDTF">2015-04-22T13:59:38Z</dcterms:modified>
</cp:coreProperties>
</file>