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069" autoAdjust="0"/>
  </p:normalViewPr>
  <p:slideViewPr>
    <p:cSldViewPr>
      <p:cViewPr varScale="1">
        <p:scale>
          <a:sx n="83" d="100"/>
          <a:sy n="83" d="100"/>
        </p:scale>
        <p:origin x="-25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21B5E-6F4A-42AF-8065-FB8DCF21A8A7}" type="datetimeFigureOut">
              <a:rPr lang="de-DE" smtClean="0"/>
              <a:pPr/>
              <a:t>18.09.2014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CB59E-EB8E-47E7-849B-D455D6B5B19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-9525" y="2636838"/>
            <a:ext cx="9153525" cy="1512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4" name="Gruppieren 7"/>
          <p:cNvGrpSpPr>
            <a:grpSpLocks/>
          </p:cNvGrpSpPr>
          <p:nvPr/>
        </p:nvGrpSpPr>
        <p:grpSpPr bwMode="auto">
          <a:xfrm>
            <a:off x="34925" y="2673350"/>
            <a:ext cx="180975" cy="1439863"/>
            <a:chOff x="6732240" y="0"/>
            <a:chExt cx="180000" cy="1080080"/>
          </a:xfrm>
        </p:grpSpPr>
        <p:sp>
          <p:nvSpPr>
            <p:cNvPr id="5" name="Rechteck 4"/>
            <p:cNvSpPr/>
            <p:nvPr/>
          </p:nvSpPr>
          <p:spPr>
            <a:xfrm>
              <a:off x="6732240" y="0"/>
              <a:ext cx="180000" cy="35963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6732240" y="359630"/>
              <a:ext cx="180000" cy="36082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6732240" y="720450"/>
              <a:ext cx="180000" cy="35963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8" name="Picture 2" descr="H:\Hochschulmarketing - Career Service\Print\Logo\FHDW-Logo gesam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809875"/>
            <a:ext cx="2533650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43808" y="3003091"/>
            <a:ext cx="5953944" cy="893961"/>
          </a:xfrm>
        </p:spPr>
        <p:txBody>
          <a:bodyPr>
            <a:noAutofit/>
          </a:bodyPr>
          <a:lstStyle>
            <a:lvl1pPr>
              <a:defRPr lang="de-DE" sz="3200" b="1" kern="1200" cap="all" dirty="0">
                <a:ln w="0"/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063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0" descr="FHDW-Logo-gesamt-w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25" y="233363"/>
            <a:ext cx="133985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3"/>
          <p:cNvGrpSpPr>
            <a:grpSpLocks/>
          </p:cNvGrpSpPr>
          <p:nvPr/>
        </p:nvGrpSpPr>
        <p:grpSpPr bwMode="auto">
          <a:xfrm>
            <a:off x="7442200" y="-1588"/>
            <a:ext cx="225425" cy="838201"/>
            <a:chOff x="6732240" y="0"/>
            <a:chExt cx="180000" cy="1080080"/>
          </a:xfrm>
        </p:grpSpPr>
        <p:sp>
          <p:nvSpPr>
            <p:cNvPr id="7" name="Rechteck 6"/>
            <p:cNvSpPr/>
            <p:nvPr/>
          </p:nvSpPr>
          <p:spPr>
            <a:xfrm>
              <a:off x="6732240" y="0"/>
              <a:ext cx="180000" cy="360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6732240" y="360028"/>
              <a:ext cx="180000" cy="36002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6732240" y="720054"/>
              <a:ext cx="180000" cy="3600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0" name="Gerade Verbindung 7"/>
          <p:cNvCxnSpPr/>
          <p:nvPr/>
        </p:nvCxnSpPr>
        <p:spPr>
          <a:xfrm>
            <a:off x="0" y="8366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8"/>
          <p:cNvCxnSpPr/>
          <p:nvPr/>
        </p:nvCxnSpPr>
        <p:spPr>
          <a:xfrm>
            <a:off x="-3175" y="6597650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umsplatzhalter 1"/>
          <p:cNvSpPr txBox="1">
            <a:spLocks/>
          </p:cNvSpPr>
          <p:nvPr/>
        </p:nvSpPr>
        <p:spPr>
          <a:xfrm>
            <a:off x="401638" y="6615113"/>
            <a:ext cx="760412" cy="1984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80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80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80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80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80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80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80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80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33749559-7BEA-45D8-B305-748F770B210A}" type="datetime1">
              <a:rPr lang="de-DE" smtClean="0"/>
              <a:pPr>
                <a:defRPr/>
              </a:pPr>
              <a:t>18.09.2014</a:t>
            </a:fld>
            <a:endParaRPr lang="de-DE" dirty="0"/>
          </a:p>
        </p:txBody>
      </p:sp>
      <p:sp>
        <p:nvSpPr>
          <p:cNvPr id="13" name="Foliennummernplatzhalter 44"/>
          <p:cNvSpPr txBox="1">
            <a:spLocks/>
          </p:cNvSpPr>
          <p:nvPr/>
        </p:nvSpPr>
        <p:spPr>
          <a:xfrm>
            <a:off x="8612188" y="6616700"/>
            <a:ext cx="538162" cy="1968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E88481C0-ED77-436E-802F-D6610E4E2A6B}" type="slidenum">
              <a:rPr lang="de-DE" sz="800">
                <a:solidFill>
                  <a:schemeClr val="tx2"/>
                </a:solidFill>
                <a:latin typeface="Arial" panose="020B0604020202020204" pitchFamily="34" charset="0"/>
              </a:rPr>
              <a:pPr algn="ctr" eaLnBrk="1" hangingPunct="1"/>
              <a:t>‹Nr.›</a:t>
            </a:fld>
            <a:endParaRPr lang="de-DE" sz="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484783"/>
            <a:ext cx="5486400" cy="3242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3" name="Titel 1"/>
          <p:cNvSpPr>
            <a:spLocks noGrp="1"/>
          </p:cNvSpPr>
          <p:nvPr>
            <p:ph type="ctrTitle"/>
          </p:nvPr>
        </p:nvSpPr>
        <p:spPr>
          <a:xfrm>
            <a:off x="396000" y="14400"/>
            <a:ext cx="5953944" cy="893961"/>
          </a:xfrm>
        </p:spPr>
        <p:txBody>
          <a:bodyPr>
            <a:noAutofit/>
          </a:bodyPr>
          <a:lstStyle>
            <a:lvl1pPr algn="l">
              <a:defRPr lang="de-DE" sz="2400" b="1" kern="1200" cap="all" dirty="0">
                <a:ln w="0"/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072784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0" descr="FHDW-Logo-gesamt-w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25" y="233363"/>
            <a:ext cx="133985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5"/>
          <p:cNvGrpSpPr>
            <a:grpSpLocks/>
          </p:cNvGrpSpPr>
          <p:nvPr/>
        </p:nvGrpSpPr>
        <p:grpSpPr bwMode="auto">
          <a:xfrm>
            <a:off x="7442200" y="-1588"/>
            <a:ext cx="225425" cy="838201"/>
            <a:chOff x="6732240" y="0"/>
            <a:chExt cx="180000" cy="1080080"/>
          </a:xfrm>
        </p:grpSpPr>
        <p:sp>
          <p:nvSpPr>
            <p:cNvPr id="6" name="Rechteck 5"/>
            <p:cNvSpPr/>
            <p:nvPr/>
          </p:nvSpPr>
          <p:spPr>
            <a:xfrm>
              <a:off x="6732240" y="0"/>
              <a:ext cx="180000" cy="360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6732240" y="360028"/>
              <a:ext cx="180000" cy="36002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6732240" y="720054"/>
              <a:ext cx="180000" cy="3600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9" name="Gerade Verbindung 7"/>
          <p:cNvCxnSpPr/>
          <p:nvPr/>
        </p:nvCxnSpPr>
        <p:spPr>
          <a:xfrm>
            <a:off x="0" y="8366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8"/>
          <p:cNvCxnSpPr/>
          <p:nvPr/>
        </p:nvCxnSpPr>
        <p:spPr>
          <a:xfrm>
            <a:off x="6350" y="66151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6000" y="1124744"/>
            <a:ext cx="8229600" cy="478539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  <a:defRPr sz="2200">
                <a:solidFill>
                  <a:schemeClr val="tx2"/>
                </a:solidFill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§"/>
              <a:defRPr sz="2000">
                <a:solidFill>
                  <a:schemeClr val="tx2"/>
                </a:solidFill>
              </a:defRPr>
            </a:lvl2pPr>
            <a:lvl3pPr marL="1143000" indent="-228600">
              <a:buFont typeface="Wingdings" pitchFamily="2" charset="2"/>
              <a:buChar char="§"/>
              <a:defRPr sz="1800">
                <a:solidFill>
                  <a:schemeClr val="tx2"/>
                </a:solidFill>
              </a:defRPr>
            </a:lvl3pPr>
            <a:lvl4pPr marL="1600200" indent="-228600"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</a:defRPr>
            </a:lvl4pPr>
            <a:lvl5pPr marL="2057400" indent="-228600"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396000" y="14400"/>
            <a:ext cx="5953944" cy="893961"/>
          </a:xfrm>
        </p:spPr>
        <p:txBody>
          <a:bodyPr>
            <a:noAutofit/>
          </a:bodyPr>
          <a:lstStyle>
            <a:lvl1pPr algn="l">
              <a:defRPr lang="de-DE" sz="2400" b="1" kern="1200" cap="all" dirty="0">
                <a:ln w="0"/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Datumsplatzhalter 1"/>
          <p:cNvSpPr>
            <a:spLocks noGrp="1"/>
          </p:cNvSpPr>
          <p:nvPr>
            <p:ph type="dt" sz="half" idx="10"/>
          </p:nvPr>
        </p:nvSpPr>
        <p:spPr>
          <a:xfrm>
            <a:off x="401638" y="6615113"/>
            <a:ext cx="760412" cy="198437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96B5BFA-812B-42E9-BAD1-BA3FA3078E2D}" type="datetimeFigureOut">
              <a:rPr lang="de-DE" smtClean="0"/>
              <a:pPr/>
              <a:t>18.09.2014</a:t>
            </a:fld>
            <a:endParaRPr lang="de-DE"/>
          </a:p>
        </p:txBody>
      </p:sp>
      <p:sp>
        <p:nvSpPr>
          <p:cNvPr id="12" name="Foliennummernplatzhalter 44"/>
          <p:cNvSpPr>
            <a:spLocks noGrp="1"/>
          </p:cNvSpPr>
          <p:nvPr>
            <p:ph type="sldNum" sz="quarter" idx="11"/>
          </p:nvPr>
        </p:nvSpPr>
        <p:spPr>
          <a:xfrm>
            <a:off x="8612188" y="6616700"/>
            <a:ext cx="538162" cy="196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32279D89-D290-4A3B-830E-49DCA44C7FB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8277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0" descr="FHDW-Logo-gesamt-w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25" y="233363"/>
            <a:ext cx="133985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5"/>
          <p:cNvGrpSpPr>
            <a:grpSpLocks/>
          </p:cNvGrpSpPr>
          <p:nvPr/>
        </p:nvGrpSpPr>
        <p:grpSpPr bwMode="auto">
          <a:xfrm>
            <a:off x="7442200" y="-1588"/>
            <a:ext cx="225425" cy="838201"/>
            <a:chOff x="6732240" y="0"/>
            <a:chExt cx="180000" cy="1080080"/>
          </a:xfrm>
        </p:grpSpPr>
        <p:sp>
          <p:nvSpPr>
            <p:cNvPr id="6" name="Rechteck 5"/>
            <p:cNvSpPr/>
            <p:nvPr/>
          </p:nvSpPr>
          <p:spPr>
            <a:xfrm>
              <a:off x="6732240" y="0"/>
              <a:ext cx="180000" cy="360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6732240" y="360028"/>
              <a:ext cx="180000" cy="36002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6732240" y="720054"/>
              <a:ext cx="180000" cy="3600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9" name="Gerade Verbindung 7"/>
          <p:cNvCxnSpPr/>
          <p:nvPr/>
        </p:nvCxnSpPr>
        <p:spPr>
          <a:xfrm>
            <a:off x="0" y="8366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8"/>
          <p:cNvCxnSpPr/>
          <p:nvPr/>
        </p:nvCxnSpPr>
        <p:spPr>
          <a:xfrm>
            <a:off x="-3175" y="6597650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1196752"/>
            <a:ext cx="7772400" cy="30661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9" name="Titel 1"/>
          <p:cNvSpPr>
            <a:spLocks noGrp="1"/>
          </p:cNvSpPr>
          <p:nvPr>
            <p:ph type="ctrTitle"/>
          </p:nvPr>
        </p:nvSpPr>
        <p:spPr>
          <a:xfrm>
            <a:off x="396000" y="14400"/>
            <a:ext cx="5953944" cy="893961"/>
          </a:xfrm>
        </p:spPr>
        <p:txBody>
          <a:bodyPr>
            <a:noAutofit/>
          </a:bodyPr>
          <a:lstStyle>
            <a:lvl1pPr algn="l">
              <a:defRPr lang="de-DE" sz="2400" b="1" kern="1200" cap="all" dirty="0">
                <a:ln w="0"/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Datumsplatzhalter 1"/>
          <p:cNvSpPr>
            <a:spLocks noGrp="1"/>
          </p:cNvSpPr>
          <p:nvPr>
            <p:ph type="dt" sz="half" idx="10"/>
          </p:nvPr>
        </p:nvSpPr>
        <p:spPr>
          <a:xfrm>
            <a:off x="401638" y="6615113"/>
            <a:ext cx="760412" cy="198437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96B5BFA-812B-42E9-BAD1-BA3FA3078E2D}" type="datetimeFigureOut">
              <a:rPr lang="de-DE" smtClean="0"/>
              <a:pPr/>
              <a:t>18.09.2014</a:t>
            </a:fld>
            <a:endParaRPr lang="de-DE"/>
          </a:p>
        </p:txBody>
      </p:sp>
      <p:sp>
        <p:nvSpPr>
          <p:cNvPr id="12" name="Foliennummernplatzhalter 44"/>
          <p:cNvSpPr>
            <a:spLocks noGrp="1"/>
          </p:cNvSpPr>
          <p:nvPr>
            <p:ph type="sldNum" sz="quarter" idx="11"/>
          </p:nvPr>
        </p:nvSpPr>
        <p:spPr>
          <a:xfrm>
            <a:off x="8612188" y="6616700"/>
            <a:ext cx="538162" cy="196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32279D89-D290-4A3B-830E-49DCA44C7FB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50917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0" descr="FHDW-Logo-gesamt-w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25" y="233363"/>
            <a:ext cx="133985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3"/>
          <p:cNvGrpSpPr>
            <a:grpSpLocks/>
          </p:cNvGrpSpPr>
          <p:nvPr/>
        </p:nvGrpSpPr>
        <p:grpSpPr bwMode="auto">
          <a:xfrm>
            <a:off x="7442200" y="-1588"/>
            <a:ext cx="225425" cy="838201"/>
            <a:chOff x="6732240" y="0"/>
            <a:chExt cx="180000" cy="1080080"/>
          </a:xfrm>
        </p:grpSpPr>
        <p:sp>
          <p:nvSpPr>
            <p:cNvPr id="7" name="Rechteck 6"/>
            <p:cNvSpPr/>
            <p:nvPr/>
          </p:nvSpPr>
          <p:spPr>
            <a:xfrm>
              <a:off x="6732240" y="0"/>
              <a:ext cx="180000" cy="360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6732240" y="360028"/>
              <a:ext cx="180000" cy="36002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6732240" y="720054"/>
              <a:ext cx="180000" cy="3600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0" name="Gerade Verbindung 7"/>
          <p:cNvCxnSpPr/>
          <p:nvPr/>
        </p:nvCxnSpPr>
        <p:spPr>
          <a:xfrm>
            <a:off x="0" y="8366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8"/>
          <p:cNvCxnSpPr/>
          <p:nvPr/>
        </p:nvCxnSpPr>
        <p:spPr>
          <a:xfrm>
            <a:off x="-3175" y="6597650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3538736" cy="478539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  <a:defRPr sz="2200">
                <a:solidFill>
                  <a:schemeClr val="tx2"/>
                </a:solidFill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§"/>
              <a:defRPr sz="2000">
                <a:solidFill>
                  <a:schemeClr val="tx2"/>
                </a:solidFill>
              </a:defRPr>
            </a:lvl2pPr>
            <a:lvl3pPr marL="1143000" indent="-228600">
              <a:buFont typeface="Wingdings" pitchFamily="2" charset="2"/>
              <a:buChar char="§"/>
              <a:defRPr sz="1800">
                <a:solidFill>
                  <a:schemeClr val="tx2"/>
                </a:solidFill>
              </a:defRPr>
            </a:lvl3pPr>
            <a:lvl4pPr marL="1600200" indent="-228600"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</a:defRPr>
            </a:lvl4pPr>
            <a:lvl5pPr marL="2057400" indent="-228600"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4" name="Titel 1"/>
          <p:cNvSpPr>
            <a:spLocks noGrp="1"/>
          </p:cNvSpPr>
          <p:nvPr>
            <p:ph type="ctrTitle"/>
          </p:nvPr>
        </p:nvSpPr>
        <p:spPr>
          <a:xfrm>
            <a:off x="396000" y="14400"/>
            <a:ext cx="5953944" cy="893961"/>
          </a:xfrm>
        </p:spPr>
        <p:txBody>
          <a:bodyPr>
            <a:noAutofit/>
          </a:bodyPr>
          <a:lstStyle>
            <a:lvl1pPr algn="l">
              <a:defRPr lang="de-DE" sz="2400" b="1" kern="1200" cap="all" dirty="0">
                <a:ln w="0"/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4"/>
          </p:nvPr>
        </p:nvSpPr>
        <p:spPr>
          <a:xfrm>
            <a:off x="5076056" y="1124744"/>
            <a:ext cx="3538736" cy="478539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  <a:defRPr sz="2200">
                <a:solidFill>
                  <a:schemeClr val="tx2"/>
                </a:solidFill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§"/>
              <a:defRPr sz="2000">
                <a:solidFill>
                  <a:schemeClr val="tx2"/>
                </a:solidFill>
              </a:defRPr>
            </a:lvl2pPr>
            <a:lvl3pPr marL="1143000" indent="-228600">
              <a:buFont typeface="Wingdings" pitchFamily="2" charset="2"/>
              <a:buChar char="§"/>
              <a:defRPr sz="1800">
                <a:solidFill>
                  <a:schemeClr val="tx2"/>
                </a:solidFill>
              </a:defRPr>
            </a:lvl3pPr>
            <a:lvl4pPr marL="1600200" indent="-228600"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</a:defRPr>
            </a:lvl4pPr>
            <a:lvl5pPr marL="2057400" indent="-228600"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Datumsplatzhalter 1"/>
          <p:cNvSpPr>
            <a:spLocks noGrp="1"/>
          </p:cNvSpPr>
          <p:nvPr>
            <p:ph type="dt" sz="half" idx="15"/>
          </p:nvPr>
        </p:nvSpPr>
        <p:spPr>
          <a:xfrm>
            <a:off x="401638" y="6615113"/>
            <a:ext cx="760412" cy="198437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96B5BFA-812B-42E9-BAD1-BA3FA3078E2D}" type="datetimeFigureOut">
              <a:rPr lang="de-DE" smtClean="0"/>
              <a:pPr/>
              <a:t>18.09.2014</a:t>
            </a:fld>
            <a:endParaRPr lang="de-DE"/>
          </a:p>
        </p:txBody>
      </p:sp>
      <p:sp>
        <p:nvSpPr>
          <p:cNvPr id="13" name="Foliennummernplatzhalter 44"/>
          <p:cNvSpPr>
            <a:spLocks noGrp="1"/>
          </p:cNvSpPr>
          <p:nvPr>
            <p:ph type="sldNum" sz="quarter" idx="16"/>
          </p:nvPr>
        </p:nvSpPr>
        <p:spPr>
          <a:xfrm>
            <a:off x="8612188" y="6616700"/>
            <a:ext cx="538162" cy="196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32279D89-D290-4A3B-830E-49DCA44C7FB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86220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0" descr="FHDW-Logo-gesamt-w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25" y="233363"/>
            <a:ext cx="133985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3"/>
          <p:cNvGrpSpPr>
            <a:grpSpLocks/>
          </p:cNvGrpSpPr>
          <p:nvPr/>
        </p:nvGrpSpPr>
        <p:grpSpPr bwMode="auto">
          <a:xfrm>
            <a:off x="7442200" y="-1588"/>
            <a:ext cx="225425" cy="838201"/>
            <a:chOff x="6732240" y="0"/>
            <a:chExt cx="180000" cy="1080080"/>
          </a:xfrm>
        </p:grpSpPr>
        <p:sp>
          <p:nvSpPr>
            <p:cNvPr id="5" name="Rechteck 4"/>
            <p:cNvSpPr/>
            <p:nvPr/>
          </p:nvSpPr>
          <p:spPr>
            <a:xfrm>
              <a:off x="6732240" y="0"/>
              <a:ext cx="180000" cy="360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6732240" y="360028"/>
              <a:ext cx="180000" cy="36002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6732240" y="720054"/>
              <a:ext cx="180000" cy="3600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8" name="Gerade Verbindung 7"/>
          <p:cNvCxnSpPr/>
          <p:nvPr/>
        </p:nvCxnSpPr>
        <p:spPr>
          <a:xfrm>
            <a:off x="0" y="8366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-3175" y="6597650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396000" y="14400"/>
            <a:ext cx="5953944" cy="893961"/>
          </a:xfrm>
        </p:spPr>
        <p:txBody>
          <a:bodyPr>
            <a:noAutofit/>
          </a:bodyPr>
          <a:lstStyle>
            <a:lvl1pPr algn="l">
              <a:defRPr lang="de-DE" sz="2400" b="1" kern="1200" cap="all" dirty="0">
                <a:ln w="0"/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0" name="Datumsplatzhalter 1"/>
          <p:cNvSpPr>
            <a:spLocks noGrp="1"/>
          </p:cNvSpPr>
          <p:nvPr>
            <p:ph type="dt" sz="half" idx="10"/>
          </p:nvPr>
        </p:nvSpPr>
        <p:spPr>
          <a:xfrm>
            <a:off x="401638" y="6615113"/>
            <a:ext cx="760412" cy="198437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96B5BFA-812B-42E9-BAD1-BA3FA3078E2D}" type="datetimeFigureOut">
              <a:rPr lang="de-DE" smtClean="0"/>
              <a:pPr/>
              <a:t>18.09.2014</a:t>
            </a:fld>
            <a:endParaRPr lang="de-DE"/>
          </a:p>
        </p:txBody>
      </p:sp>
      <p:sp>
        <p:nvSpPr>
          <p:cNvPr id="11" name="Foliennummernplatzhalter 44"/>
          <p:cNvSpPr>
            <a:spLocks noGrp="1"/>
          </p:cNvSpPr>
          <p:nvPr>
            <p:ph type="sldNum" sz="quarter" idx="11"/>
          </p:nvPr>
        </p:nvSpPr>
        <p:spPr>
          <a:xfrm>
            <a:off x="8612188" y="6616700"/>
            <a:ext cx="538162" cy="196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32279D89-D290-4A3B-830E-49DCA44C7FB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571776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0" descr="FHDW-Logo-gesamt-w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25" y="233363"/>
            <a:ext cx="133985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5"/>
          <p:cNvGrpSpPr>
            <a:grpSpLocks/>
          </p:cNvGrpSpPr>
          <p:nvPr/>
        </p:nvGrpSpPr>
        <p:grpSpPr bwMode="auto">
          <a:xfrm>
            <a:off x="7442200" y="-1588"/>
            <a:ext cx="225425" cy="838201"/>
            <a:chOff x="6732240" y="0"/>
            <a:chExt cx="180000" cy="1080080"/>
          </a:xfrm>
        </p:grpSpPr>
        <p:sp>
          <p:nvSpPr>
            <p:cNvPr id="9" name="Rechteck 8"/>
            <p:cNvSpPr/>
            <p:nvPr/>
          </p:nvSpPr>
          <p:spPr>
            <a:xfrm>
              <a:off x="6732240" y="0"/>
              <a:ext cx="180000" cy="360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6732240" y="360028"/>
              <a:ext cx="180000" cy="36002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732240" y="720054"/>
              <a:ext cx="180000" cy="3600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2" name="Gerade Verbindung 7"/>
          <p:cNvCxnSpPr/>
          <p:nvPr/>
        </p:nvCxnSpPr>
        <p:spPr>
          <a:xfrm>
            <a:off x="0" y="8366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8"/>
          <p:cNvCxnSpPr/>
          <p:nvPr/>
        </p:nvCxnSpPr>
        <p:spPr>
          <a:xfrm>
            <a:off x="-3175" y="6597650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91878"/>
            <a:ext cx="4040188" cy="9781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2" name="Inhaltsplatzhalter 2"/>
          <p:cNvSpPr>
            <a:spLocks noGrp="1"/>
          </p:cNvSpPr>
          <p:nvPr>
            <p:ph idx="12"/>
          </p:nvPr>
        </p:nvSpPr>
        <p:spPr>
          <a:xfrm>
            <a:off x="457200" y="2099989"/>
            <a:ext cx="4042792" cy="392129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  <a:defRPr sz="2200" baseline="0">
                <a:solidFill>
                  <a:schemeClr val="tx2"/>
                </a:solidFill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§"/>
              <a:defRPr sz="2000">
                <a:solidFill>
                  <a:schemeClr val="tx2"/>
                </a:solidFill>
              </a:defRPr>
            </a:lvl2pPr>
            <a:lvl3pPr marL="1143000" indent="-228600">
              <a:buFont typeface="Wingdings" pitchFamily="2" charset="2"/>
              <a:buChar char="§"/>
              <a:defRPr sz="1800">
                <a:solidFill>
                  <a:schemeClr val="tx2"/>
                </a:solidFill>
              </a:defRPr>
            </a:lvl3pPr>
            <a:lvl4pPr marL="1600200" indent="-228600"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</a:defRPr>
            </a:lvl4pPr>
            <a:lvl5pPr marL="2057400" indent="-228600"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5" name="Titel 1"/>
          <p:cNvSpPr>
            <a:spLocks noGrp="1"/>
          </p:cNvSpPr>
          <p:nvPr>
            <p:ph type="ctrTitle"/>
          </p:nvPr>
        </p:nvSpPr>
        <p:spPr>
          <a:xfrm>
            <a:off x="396000" y="14400"/>
            <a:ext cx="5953944" cy="893961"/>
          </a:xfrm>
        </p:spPr>
        <p:txBody>
          <a:bodyPr>
            <a:noAutofit/>
          </a:bodyPr>
          <a:lstStyle>
            <a:lvl1pPr algn="l">
              <a:defRPr lang="de-DE" sz="2400" b="1" kern="1200" cap="all" dirty="0">
                <a:ln w="0"/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6" name="Textplatzhalter 2"/>
          <p:cNvSpPr>
            <a:spLocks noGrp="1"/>
          </p:cNvSpPr>
          <p:nvPr>
            <p:ph type="body" idx="16"/>
          </p:nvPr>
        </p:nvSpPr>
        <p:spPr>
          <a:xfrm>
            <a:off x="4644008" y="1091877"/>
            <a:ext cx="4040188" cy="9781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17"/>
          </p:nvPr>
        </p:nvSpPr>
        <p:spPr>
          <a:xfrm>
            <a:off x="4644008" y="2099988"/>
            <a:ext cx="4042792" cy="392129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  <a:defRPr sz="2200" baseline="0">
                <a:solidFill>
                  <a:schemeClr val="tx2"/>
                </a:solidFill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§"/>
              <a:defRPr sz="2000">
                <a:solidFill>
                  <a:schemeClr val="tx2"/>
                </a:solidFill>
              </a:defRPr>
            </a:lvl2pPr>
            <a:lvl3pPr marL="1143000" indent="-228600">
              <a:buFont typeface="Wingdings" pitchFamily="2" charset="2"/>
              <a:buChar char="§"/>
              <a:defRPr sz="1800">
                <a:solidFill>
                  <a:schemeClr val="tx2"/>
                </a:solidFill>
              </a:defRPr>
            </a:lvl3pPr>
            <a:lvl4pPr marL="1600200" indent="-228600"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</a:defRPr>
            </a:lvl4pPr>
            <a:lvl5pPr marL="2057400" indent="-228600"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Datumsplatzhalter 1"/>
          <p:cNvSpPr>
            <a:spLocks noGrp="1"/>
          </p:cNvSpPr>
          <p:nvPr>
            <p:ph type="dt" sz="half" idx="18"/>
          </p:nvPr>
        </p:nvSpPr>
        <p:spPr>
          <a:xfrm>
            <a:off x="401638" y="6615113"/>
            <a:ext cx="760412" cy="198437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96B5BFA-812B-42E9-BAD1-BA3FA3078E2D}" type="datetimeFigureOut">
              <a:rPr lang="de-DE" smtClean="0"/>
              <a:pPr/>
              <a:t>18.09.2014</a:t>
            </a:fld>
            <a:endParaRPr lang="de-DE"/>
          </a:p>
        </p:txBody>
      </p:sp>
      <p:sp>
        <p:nvSpPr>
          <p:cNvPr id="15" name="Foliennummernplatzhalter 44"/>
          <p:cNvSpPr>
            <a:spLocks noGrp="1"/>
          </p:cNvSpPr>
          <p:nvPr>
            <p:ph type="sldNum" sz="quarter" idx="19"/>
          </p:nvPr>
        </p:nvSpPr>
        <p:spPr>
          <a:xfrm>
            <a:off x="8612188" y="6616700"/>
            <a:ext cx="538162" cy="196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32279D89-D290-4A3B-830E-49DCA44C7FB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323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0" descr="FHDW-Logo-gesamt-w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25" y="233363"/>
            <a:ext cx="133985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5"/>
          <p:cNvGrpSpPr>
            <a:grpSpLocks/>
          </p:cNvGrpSpPr>
          <p:nvPr/>
        </p:nvGrpSpPr>
        <p:grpSpPr bwMode="auto">
          <a:xfrm>
            <a:off x="7442200" y="-1588"/>
            <a:ext cx="225425" cy="838201"/>
            <a:chOff x="6732240" y="0"/>
            <a:chExt cx="180000" cy="1080080"/>
          </a:xfrm>
        </p:grpSpPr>
        <p:sp>
          <p:nvSpPr>
            <p:cNvPr id="5" name="Rechteck 4"/>
            <p:cNvSpPr/>
            <p:nvPr/>
          </p:nvSpPr>
          <p:spPr>
            <a:xfrm>
              <a:off x="6732240" y="0"/>
              <a:ext cx="180000" cy="360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6732240" y="360028"/>
              <a:ext cx="180000" cy="36002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6732240" y="720054"/>
              <a:ext cx="180000" cy="3600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8" name="Gerade Verbindung 7"/>
          <p:cNvCxnSpPr/>
          <p:nvPr/>
        </p:nvCxnSpPr>
        <p:spPr>
          <a:xfrm>
            <a:off x="0" y="8366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-3175" y="6597650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396000" y="14400"/>
            <a:ext cx="5953944" cy="893961"/>
          </a:xfrm>
        </p:spPr>
        <p:txBody>
          <a:bodyPr>
            <a:noAutofit/>
          </a:bodyPr>
          <a:lstStyle>
            <a:lvl1pPr algn="l">
              <a:defRPr lang="de-DE" sz="2400" b="1" kern="1200" cap="all" dirty="0">
                <a:ln w="0"/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0" name="Datumsplatzhalter 1"/>
          <p:cNvSpPr>
            <a:spLocks noGrp="1"/>
          </p:cNvSpPr>
          <p:nvPr>
            <p:ph type="dt" sz="half" idx="10"/>
          </p:nvPr>
        </p:nvSpPr>
        <p:spPr>
          <a:xfrm>
            <a:off x="401638" y="6615113"/>
            <a:ext cx="760412" cy="198437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96B5BFA-812B-42E9-BAD1-BA3FA3078E2D}" type="datetimeFigureOut">
              <a:rPr lang="de-DE" smtClean="0"/>
              <a:pPr/>
              <a:t>18.09.2014</a:t>
            </a:fld>
            <a:endParaRPr lang="de-DE"/>
          </a:p>
        </p:txBody>
      </p:sp>
      <p:sp>
        <p:nvSpPr>
          <p:cNvPr id="11" name="Foliennummernplatzhalter 44"/>
          <p:cNvSpPr>
            <a:spLocks noGrp="1"/>
          </p:cNvSpPr>
          <p:nvPr>
            <p:ph type="sldNum" sz="quarter" idx="11"/>
          </p:nvPr>
        </p:nvSpPr>
        <p:spPr>
          <a:xfrm>
            <a:off x="8612188" y="6616700"/>
            <a:ext cx="538162" cy="196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32279D89-D290-4A3B-830E-49DCA44C7FB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99764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0" descr="FHDW-Logo-gesamt-w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25" y="233363"/>
            <a:ext cx="133985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5"/>
          <p:cNvGrpSpPr>
            <a:grpSpLocks/>
          </p:cNvGrpSpPr>
          <p:nvPr/>
        </p:nvGrpSpPr>
        <p:grpSpPr bwMode="auto">
          <a:xfrm>
            <a:off x="7442200" y="-1588"/>
            <a:ext cx="225425" cy="838201"/>
            <a:chOff x="6732240" y="0"/>
            <a:chExt cx="180000" cy="1080080"/>
          </a:xfrm>
        </p:grpSpPr>
        <p:sp>
          <p:nvSpPr>
            <p:cNvPr id="5" name="Rechteck 4"/>
            <p:cNvSpPr/>
            <p:nvPr/>
          </p:nvSpPr>
          <p:spPr>
            <a:xfrm>
              <a:off x="6732240" y="0"/>
              <a:ext cx="180000" cy="360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6732240" y="360028"/>
              <a:ext cx="180000" cy="36002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6732240" y="720054"/>
              <a:ext cx="180000" cy="3600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8" name="Gerade Verbindung 7"/>
          <p:cNvCxnSpPr/>
          <p:nvPr/>
        </p:nvCxnSpPr>
        <p:spPr>
          <a:xfrm>
            <a:off x="0" y="8366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-3175" y="6597650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396000" y="14400"/>
            <a:ext cx="5953944" cy="893961"/>
          </a:xfrm>
        </p:spPr>
        <p:txBody>
          <a:bodyPr>
            <a:noAutofit/>
          </a:bodyPr>
          <a:lstStyle>
            <a:lvl1pPr algn="l">
              <a:defRPr lang="de-DE" sz="2400" b="1" kern="1200" cap="all" dirty="0">
                <a:ln w="0"/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0" name="Datumsplatzhalter 1"/>
          <p:cNvSpPr>
            <a:spLocks noGrp="1"/>
          </p:cNvSpPr>
          <p:nvPr>
            <p:ph type="dt" sz="half" idx="10"/>
          </p:nvPr>
        </p:nvSpPr>
        <p:spPr>
          <a:xfrm>
            <a:off x="401638" y="6615113"/>
            <a:ext cx="760412" cy="198437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96B5BFA-812B-42E9-BAD1-BA3FA3078E2D}" type="datetimeFigureOut">
              <a:rPr lang="de-DE" smtClean="0"/>
              <a:pPr/>
              <a:t>18.09.2014</a:t>
            </a:fld>
            <a:endParaRPr lang="de-DE"/>
          </a:p>
        </p:txBody>
      </p:sp>
      <p:sp>
        <p:nvSpPr>
          <p:cNvPr id="11" name="Foliennummernplatzhalter 44"/>
          <p:cNvSpPr>
            <a:spLocks noGrp="1"/>
          </p:cNvSpPr>
          <p:nvPr>
            <p:ph type="sldNum" sz="quarter" idx="11"/>
          </p:nvPr>
        </p:nvSpPr>
        <p:spPr>
          <a:xfrm>
            <a:off x="8612188" y="6616700"/>
            <a:ext cx="538162" cy="196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32279D89-D290-4A3B-830E-49DCA44C7FB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534576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0" descr="FHDW-Logo-gesamt-w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25" y="233363"/>
            <a:ext cx="133985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3"/>
          <p:cNvGrpSpPr>
            <a:grpSpLocks/>
          </p:cNvGrpSpPr>
          <p:nvPr/>
        </p:nvGrpSpPr>
        <p:grpSpPr bwMode="auto">
          <a:xfrm>
            <a:off x="7442200" y="-1588"/>
            <a:ext cx="225425" cy="838201"/>
            <a:chOff x="6732240" y="0"/>
            <a:chExt cx="180000" cy="1080080"/>
          </a:xfrm>
        </p:grpSpPr>
        <p:sp>
          <p:nvSpPr>
            <p:cNvPr id="7" name="Rechteck 6"/>
            <p:cNvSpPr/>
            <p:nvPr/>
          </p:nvSpPr>
          <p:spPr>
            <a:xfrm>
              <a:off x="6732240" y="0"/>
              <a:ext cx="180000" cy="360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6732240" y="360028"/>
              <a:ext cx="180000" cy="36002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6732240" y="720054"/>
              <a:ext cx="180000" cy="3600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0" name="Gerade Verbindung 7"/>
          <p:cNvCxnSpPr/>
          <p:nvPr/>
        </p:nvCxnSpPr>
        <p:spPr>
          <a:xfrm>
            <a:off x="0" y="8366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8"/>
          <p:cNvCxnSpPr/>
          <p:nvPr/>
        </p:nvCxnSpPr>
        <p:spPr>
          <a:xfrm>
            <a:off x="-3175" y="6597650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68760"/>
            <a:ext cx="3008313" cy="4425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2" name="Inhaltsplatzhalter 2"/>
          <p:cNvSpPr>
            <a:spLocks noGrp="1"/>
          </p:cNvSpPr>
          <p:nvPr>
            <p:ph idx="13"/>
          </p:nvPr>
        </p:nvSpPr>
        <p:spPr>
          <a:xfrm>
            <a:off x="3851920" y="1268760"/>
            <a:ext cx="4824536" cy="446449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  <a:defRPr sz="2200" baseline="0">
                <a:solidFill>
                  <a:schemeClr val="tx2"/>
                </a:solidFill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§"/>
              <a:defRPr sz="2000">
                <a:solidFill>
                  <a:schemeClr val="tx2"/>
                </a:solidFill>
              </a:defRPr>
            </a:lvl2pPr>
            <a:lvl3pPr marL="1143000" indent="-228600">
              <a:buFont typeface="Wingdings" pitchFamily="2" charset="2"/>
              <a:buChar char="§"/>
              <a:defRPr sz="1800">
                <a:solidFill>
                  <a:schemeClr val="tx2"/>
                </a:solidFill>
              </a:defRPr>
            </a:lvl3pPr>
            <a:lvl4pPr marL="1600200" indent="-228600"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</a:defRPr>
            </a:lvl4pPr>
            <a:lvl5pPr marL="2057400" indent="-228600"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2" name="Titel 1"/>
          <p:cNvSpPr>
            <a:spLocks noGrp="1"/>
          </p:cNvSpPr>
          <p:nvPr>
            <p:ph type="ctrTitle"/>
          </p:nvPr>
        </p:nvSpPr>
        <p:spPr>
          <a:xfrm>
            <a:off x="396000" y="14400"/>
            <a:ext cx="5953944" cy="893961"/>
          </a:xfrm>
        </p:spPr>
        <p:txBody>
          <a:bodyPr>
            <a:noAutofit/>
          </a:bodyPr>
          <a:lstStyle>
            <a:lvl1pPr algn="l">
              <a:defRPr lang="de-DE" sz="2400" b="1" kern="1200" cap="all" dirty="0">
                <a:ln w="0"/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Datumsplatzhalter 1"/>
          <p:cNvSpPr>
            <a:spLocks noGrp="1"/>
          </p:cNvSpPr>
          <p:nvPr>
            <p:ph type="dt" sz="half" idx="14"/>
          </p:nvPr>
        </p:nvSpPr>
        <p:spPr>
          <a:xfrm>
            <a:off x="401638" y="6615113"/>
            <a:ext cx="760412" cy="198437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96B5BFA-812B-42E9-BAD1-BA3FA3078E2D}" type="datetimeFigureOut">
              <a:rPr lang="de-DE" smtClean="0"/>
              <a:pPr/>
              <a:t>18.09.2014</a:t>
            </a:fld>
            <a:endParaRPr lang="de-DE"/>
          </a:p>
        </p:txBody>
      </p:sp>
      <p:sp>
        <p:nvSpPr>
          <p:cNvPr id="13" name="Foliennummernplatzhalter 44"/>
          <p:cNvSpPr>
            <a:spLocks noGrp="1"/>
          </p:cNvSpPr>
          <p:nvPr>
            <p:ph type="sldNum" sz="quarter" idx="15"/>
          </p:nvPr>
        </p:nvSpPr>
        <p:spPr>
          <a:xfrm>
            <a:off x="8612188" y="6616700"/>
            <a:ext cx="538162" cy="196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32279D89-D290-4A3B-830E-49DCA44C7FB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879491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E3ECF8">
                <a:lumMod val="0"/>
                <a:lumOff val="100000"/>
              </a:srgbClr>
            </a:gs>
            <a:gs pos="0">
              <a:schemeClr val="tx2">
                <a:alpha val="86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4" name="Inhaltsplatzhalter 13"/>
          <p:cNvSpPr txBox="1">
            <a:spLocks/>
          </p:cNvSpPr>
          <p:nvPr/>
        </p:nvSpPr>
        <p:spPr>
          <a:xfrm>
            <a:off x="1479414" y="6615113"/>
            <a:ext cx="6815410" cy="19843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05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9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572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de-DE" dirty="0" smtClean="0"/>
              <a:t>Energiehaus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Lösung in HTML5, </a:t>
            </a:r>
            <a:r>
              <a:rPr lang="de-DE" sz="2000" dirty="0" err="1" smtClean="0"/>
              <a:t>Javascript</a:t>
            </a:r>
            <a:r>
              <a:rPr lang="de-DE" sz="2000" dirty="0" smtClean="0"/>
              <a:t>, CSS</a:t>
            </a:r>
          </a:p>
          <a:p>
            <a:pPr>
              <a:buFont typeface="Arial" pitchFamily="34" charset="0"/>
              <a:buChar char="•"/>
            </a:pPr>
            <a:r>
              <a:rPr lang="de-DE" sz="2000" dirty="0" smtClean="0"/>
              <a:t>Texte/Bilder sind austauschbar</a:t>
            </a:r>
          </a:p>
          <a:p>
            <a:pPr>
              <a:buFont typeface="Arial" pitchFamily="34" charset="0"/>
              <a:buChar char="•"/>
            </a:pPr>
            <a:r>
              <a:rPr lang="de-DE" sz="2000" dirty="0" smtClean="0"/>
              <a:t>Zoomfunktion</a:t>
            </a:r>
          </a:p>
          <a:p>
            <a:pPr>
              <a:buFont typeface="Arial" pitchFamily="34" charset="0"/>
              <a:buChar char="•"/>
            </a:pPr>
            <a:r>
              <a:rPr lang="de-DE" sz="2000" dirty="0" err="1" smtClean="0"/>
              <a:t>Highlighting</a:t>
            </a:r>
            <a:endParaRPr lang="de-DE" sz="2000" dirty="0" smtClean="0"/>
          </a:p>
          <a:p>
            <a:pPr>
              <a:buFont typeface="Arial" pitchFamily="34" charset="0"/>
              <a:buChar char="•"/>
            </a:pPr>
            <a:r>
              <a:rPr lang="de-DE" sz="2000" dirty="0" smtClean="0"/>
              <a:t>Interaktiv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Pitchslide</a:t>
            </a:r>
            <a:endParaRPr lang="de-DE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788" y="2636912"/>
            <a:ext cx="5800668" cy="381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DA_Referat_Softwarearchitektur-dokumentieren-und-kommunizieren_Teil6_Mewes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SDA_Referat_Softwarearchitektur-dokumentieren-und-kommunizieren_Teil6_Mewes</Template>
  <TotalTime>0</TotalTime>
  <Words>14</Words>
  <Application>Microsoft Office PowerPoint</Application>
  <PresentationFormat>Bildschirmpräsentation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SDA_Referat_Softwarearchitektur-dokumentieren-und-kommunizieren_Teil6_Mewes</vt:lpstr>
      <vt:lpstr>Pitchslide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Usability Testing</dc:title>
  <dc:creator>Bernd</dc:creator>
  <cp:lastModifiedBy>Robin</cp:lastModifiedBy>
  <cp:revision>112</cp:revision>
  <dcterms:created xsi:type="dcterms:W3CDTF">2014-08-14T06:47:58Z</dcterms:created>
  <dcterms:modified xsi:type="dcterms:W3CDTF">2014-09-18T21:25:56Z</dcterms:modified>
</cp:coreProperties>
</file>