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40002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0002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40002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002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40002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CC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434699" y="182537"/>
            <a:ext cx="1419860" cy="274955"/>
          </a:xfrm>
          <a:custGeom>
            <a:avLst/>
            <a:gdLst/>
            <a:ahLst/>
            <a:cxnLst/>
            <a:rect l="l" t="t" r="r" b="b"/>
            <a:pathLst>
              <a:path w="1419859" h="274955">
                <a:moveTo>
                  <a:pt x="1419374" y="274474"/>
                </a:moveTo>
                <a:lnTo>
                  <a:pt x="0" y="274474"/>
                </a:lnTo>
                <a:lnTo>
                  <a:pt x="17686" y="245606"/>
                </a:lnTo>
                <a:lnTo>
                  <a:pt x="73037" y="205719"/>
                </a:lnTo>
                <a:lnTo>
                  <a:pt x="112949" y="196099"/>
                </a:lnTo>
                <a:lnTo>
                  <a:pt x="119574" y="195699"/>
                </a:lnTo>
                <a:lnTo>
                  <a:pt x="126149" y="195699"/>
                </a:lnTo>
                <a:lnTo>
                  <a:pt x="159907" y="199215"/>
                </a:lnTo>
                <a:lnTo>
                  <a:pt x="192603" y="209143"/>
                </a:lnTo>
                <a:lnTo>
                  <a:pt x="223353" y="224556"/>
                </a:lnTo>
                <a:lnTo>
                  <a:pt x="251274" y="244524"/>
                </a:lnTo>
                <a:lnTo>
                  <a:pt x="268947" y="200351"/>
                </a:lnTo>
                <a:lnTo>
                  <a:pt x="293066" y="159726"/>
                </a:lnTo>
                <a:lnTo>
                  <a:pt x="322857" y="122966"/>
                </a:lnTo>
                <a:lnTo>
                  <a:pt x="357545" y="90387"/>
                </a:lnTo>
                <a:lnTo>
                  <a:pt x="396357" y="62307"/>
                </a:lnTo>
                <a:lnTo>
                  <a:pt x="438517" y="39041"/>
                </a:lnTo>
                <a:lnTo>
                  <a:pt x="483252" y="20907"/>
                </a:lnTo>
                <a:lnTo>
                  <a:pt x="529788" y="8221"/>
                </a:lnTo>
                <a:lnTo>
                  <a:pt x="577349" y="1299"/>
                </a:lnTo>
                <a:lnTo>
                  <a:pt x="608074" y="0"/>
                </a:lnTo>
                <a:lnTo>
                  <a:pt x="628935" y="685"/>
                </a:lnTo>
                <a:lnTo>
                  <a:pt x="669992" y="6771"/>
                </a:lnTo>
                <a:lnTo>
                  <a:pt x="726104" y="29368"/>
                </a:lnTo>
                <a:lnTo>
                  <a:pt x="758784" y="52290"/>
                </a:lnTo>
                <a:lnTo>
                  <a:pt x="787859" y="80036"/>
                </a:lnTo>
                <a:lnTo>
                  <a:pt x="813224" y="111299"/>
                </a:lnTo>
                <a:lnTo>
                  <a:pt x="835068" y="144844"/>
                </a:lnTo>
                <a:lnTo>
                  <a:pt x="854287" y="179971"/>
                </a:lnTo>
                <a:lnTo>
                  <a:pt x="871724" y="216125"/>
                </a:lnTo>
                <a:lnTo>
                  <a:pt x="888224" y="252749"/>
                </a:lnTo>
                <a:lnTo>
                  <a:pt x="914850" y="221792"/>
                </a:lnTo>
                <a:lnTo>
                  <a:pt x="947309" y="196793"/>
                </a:lnTo>
                <a:lnTo>
                  <a:pt x="983776" y="177128"/>
                </a:lnTo>
                <a:lnTo>
                  <a:pt x="1022424" y="162174"/>
                </a:lnTo>
                <a:lnTo>
                  <a:pt x="1087206" y="146356"/>
                </a:lnTo>
                <a:lnTo>
                  <a:pt x="1153599" y="140849"/>
                </a:lnTo>
                <a:lnTo>
                  <a:pt x="1185097" y="142148"/>
                </a:lnTo>
                <a:lnTo>
                  <a:pt x="1246996" y="152862"/>
                </a:lnTo>
                <a:lnTo>
                  <a:pt x="1318691" y="181926"/>
                </a:lnTo>
                <a:lnTo>
                  <a:pt x="1357034" y="207509"/>
                </a:lnTo>
                <a:lnTo>
                  <a:pt x="1390948" y="238581"/>
                </a:lnTo>
                <a:lnTo>
                  <a:pt x="1419374" y="274474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3174" y="0"/>
            <a:ext cx="1419860" cy="142875"/>
          </a:xfrm>
          <a:custGeom>
            <a:avLst/>
            <a:gdLst/>
            <a:ahLst/>
            <a:cxnLst/>
            <a:rect l="l" t="t" r="r" b="b"/>
            <a:pathLst>
              <a:path w="1419860" h="142875">
                <a:moveTo>
                  <a:pt x="1419374" y="142449"/>
                </a:moveTo>
                <a:lnTo>
                  <a:pt x="0" y="142449"/>
                </a:lnTo>
                <a:lnTo>
                  <a:pt x="17686" y="113581"/>
                </a:lnTo>
                <a:lnTo>
                  <a:pt x="73037" y="73694"/>
                </a:lnTo>
                <a:lnTo>
                  <a:pt x="112949" y="64074"/>
                </a:lnTo>
                <a:lnTo>
                  <a:pt x="119574" y="63674"/>
                </a:lnTo>
                <a:lnTo>
                  <a:pt x="126149" y="63674"/>
                </a:lnTo>
                <a:lnTo>
                  <a:pt x="159907" y="67190"/>
                </a:lnTo>
                <a:lnTo>
                  <a:pt x="192603" y="77118"/>
                </a:lnTo>
                <a:lnTo>
                  <a:pt x="223353" y="92531"/>
                </a:lnTo>
                <a:lnTo>
                  <a:pt x="251274" y="112499"/>
                </a:lnTo>
                <a:lnTo>
                  <a:pt x="268947" y="68326"/>
                </a:lnTo>
                <a:lnTo>
                  <a:pt x="293066" y="27701"/>
                </a:lnTo>
                <a:lnTo>
                  <a:pt x="315516" y="0"/>
                </a:lnTo>
                <a:lnTo>
                  <a:pt x="826720" y="0"/>
                </a:lnTo>
                <a:lnTo>
                  <a:pt x="835068" y="12819"/>
                </a:lnTo>
                <a:lnTo>
                  <a:pt x="854287" y="47946"/>
                </a:lnTo>
                <a:lnTo>
                  <a:pt x="871724" y="84100"/>
                </a:lnTo>
                <a:lnTo>
                  <a:pt x="888224" y="120724"/>
                </a:lnTo>
                <a:lnTo>
                  <a:pt x="914850" y="89767"/>
                </a:lnTo>
                <a:lnTo>
                  <a:pt x="947309" y="64768"/>
                </a:lnTo>
                <a:lnTo>
                  <a:pt x="983776" y="45103"/>
                </a:lnTo>
                <a:lnTo>
                  <a:pt x="1022424" y="30149"/>
                </a:lnTo>
                <a:lnTo>
                  <a:pt x="1087206" y="14331"/>
                </a:lnTo>
                <a:lnTo>
                  <a:pt x="1153599" y="8824"/>
                </a:lnTo>
                <a:lnTo>
                  <a:pt x="1185097" y="10123"/>
                </a:lnTo>
                <a:lnTo>
                  <a:pt x="1246996" y="20837"/>
                </a:lnTo>
                <a:lnTo>
                  <a:pt x="1318691" y="49901"/>
                </a:lnTo>
                <a:lnTo>
                  <a:pt x="1357034" y="75484"/>
                </a:lnTo>
                <a:lnTo>
                  <a:pt x="1390948" y="106556"/>
                </a:lnTo>
                <a:lnTo>
                  <a:pt x="1419374" y="142449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56975" y="66812"/>
            <a:ext cx="852805" cy="239395"/>
          </a:xfrm>
          <a:custGeom>
            <a:avLst/>
            <a:gdLst/>
            <a:ahLst/>
            <a:cxnLst/>
            <a:rect l="l" t="t" r="r" b="b"/>
            <a:pathLst>
              <a:path w="852804" h="239395">
                <a:moveTo>
                  <a:pt x="852374" y="238899"/>
                </a:moveTo>
                <a:lnTo>
                  <a:pt x="0" y="238899"/>
                </a:lnTo>
                <a:lnTo>
                  <a:pt x="8870" y="191877"/>
                </a:lnTo>
                <a:lnTo>
                  <a:pt x="26035" y="147069"/>
                </a:lnTo>
                <a:lnTo>
                  <a:pt x="50715" y="105878"/>
                </a:lnTo>
                <a:lnTo>
                  <a:pt x="82131" y="69705"/>
                </a:lnTo>
                <a:lnTo>
                  <a:pt x="119502" y="39953"/>
                </a:lnTo>
                <a:lnTo>
                  <a:pt x="162049" y="18024"/>
                </a:lnTo>
                <a:lnTo>
                  <a:pt x="210112" y="4493"/>
                </a:lnTo>
                <a:lnTo>
                  <a:pt x="259899" y="0"/>
                </a:lnTo>
                <a:lnTo>
                  <a:pt x="270101" y="187"/>
                </a:lnTo>
                <a:lnTo>
                  <a:pt x="348276" y="14333"/>
                </a:lnTo>
                <a:lnTo>
                  <a:pt x="393251" y="33790"/>
                </a:lnTo>
                <a:lnTo>
                  <a:pt x="434488" y="60436"/>
                </a:lnTo>
                <a:lnTo>
                  <a:pt x="470979" y="93363"/>
                </a:lnTo>
                <a:lnTo>
                  <a:pt x="501714" y="131664"/>
                </a:lnTo>
                <a:lnTo>
                  <a:pt x="525682" y="174428"/>
                </a:lnTo>
                <a:lnTo>
                  <a:pt x="541874" y="220749"/>
                </a:lnTo>
                <a:lnTo>
                  <a:pt x="568394" y="180274"/>
                </a:lnTo>
                <a:lnTo>
                  <a:pt x="605621" y="149265"/>
                </a:lnTo>
                <a:lnTo>
                  <a:pt x="649969" y="129417"/>
                </a:lnTo>
                <a:lnTo>
                  <a:pt x="697849" y="122424"/>
                </a:lnTo>
                <a:lnTo>
                  <a:pt x="708066" y="122755"/>
                </a:lnTo>
                <a:lnTo>
                  <a:pt x="776272" y="143981"/>
                </a:lnTo>
                <a:lnTo>
                  <a:pt x="808828" y="169259"/>
                </a:lnTo>
                <a:lnTo>
                  <a:pt x="834657" y="201582"/>
                </a:lnTo>
                <a:lnTo>
                  <a:pt x="852374" y="238899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1271174"/>
            <a:ext cx="509905" cy="239395"/>
          </a:xfrm>
          <a:custGeom>
            <a:avLst/>
            <a:gdLst/>
            <a:ahLst/>
            <a:cxnLst/>
            <a:rect l="l" t="t" r="r" b="b"/>
            <a:pathLst>
              <a:path w="509905" h="239394">
                <a:moveTo>
                  <a:pt x="509324" y="238924"/>
                </a:moveTo>
                <a:lnTo>
                  <a:pt x="0" y="238924"/>
                </a:lnTo>
                <a:lnTo>
                  <a:pt x="0" y="145389"/>
                </a:lnTo>
                <a:lnTo>
                  <a:pt x="38396" y="93398"/>
                </a:lnTo>
                <a:lnTo>
                  <a:pt x="74879" y="60468"/>
                </a:lnTo>
                <a:lnTo>
                  <a:pt x="116116" y="33809"/>
                </a:lnTo>
                <a:lnTo>
                  <a:pt x="161099" y="14327"/>
                </a:lnTo>
                <a:lnTo>
                  <a:pt x="208824" y="2924"/>
                </a:lnTo>
                <a:lnTo>
                  <a:pt x="249324" y="0"/>
                </a:lnTo>
                <a:lnTo>
                  <a:pt x="274367" y="1122"/>
                </a:lnTo>
                <a:lnTo>
                  <a:pt x="323553" y="10135"/>
                </a:lnTo>
                <a:lnTo>
                  <a:pt x="389841" y="39970"/>
                </a:lnTo>
                <a:lnTo>
                  <a:pt x="427221" y="69719"/>
                </a:lnTo>
                <a:lnTo>
                  <a:pt x="458637" y="105893"/>
                </a:lnTo>
                <a:lnTo>
                  <a:pt x="483312" y="147088"/>
                </a:lnTo>
                <a:lnTo>
                  <a:pt x="500467" y="191900"/>
                </a:lnTo>
                <a:lnTo>
                  <a:pt x="509324" y="238924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489350" y="4520650"/>
            <a:ext cx="1654810" cy="622935"/>
          </a:xfrm>
          <a:custGeom>
            <a:avLst/>
            <a:gdLst/>
            <a:ahLst/>
            <a:cxnLst/>
            <a:rect l="l" t="t" r="r" b="b"/>
            <a:pathLst>
              <a:path w="1654809" h="622935">
                <a:moveTo>
                  <a:pt x="1654619" y="622898"/>
                </a:moveTo>
                <a:lnTo>
                  <a:pt x="0" y="622898"/>
                </a:lnTo>
                <a:lnTo>
                  <a:pt x="6997" y="578023"/>
                </a:lnTo>
                <a:lnTo>
                  <a:pt x="24046" y="535391"/>
                </a:lnTo>
                <a:lnTo>
                  <a:pt x="49923" y="497216"/>
                </a:lnTo>
                <a:lnTo>
                  <a:pt x="83403" y="465709"/>
                </a:lnTo>
                <a:lnTo>
                  <a:pt x="118938" y="443991"/>
                </a:lnTo>
                <a:lnTo>
                  <a:pt x="157601" y="428802"/>
                </a:lnTo>
                <a:lnTo>
                  <a:pt x="198402" y="419880"/>
                </a:lnTo>
                <a:lnTo>
                  <a:pt x="240352" y="416964"/>
                </a:lnTo>
                <a:lnTo>
                  <a:pt x="261976" y="417713"/>
                </a:lnTo>
                <a:lnTo>
                  <a:pt x="304823" y="423594"/>
                </a:lnTo>
                <a:lnTo>
                  <a:pt x="373438" y="445523"/>
                </a:lnTo>
                <a:lnTo>
                  <a:pt x="418543" y="468311"/>
                </a:lnTo>
                <a:lnTo>
                  <a:pt x="461034" y="496078"/>
                </a:lnTo>
                <a:lnTo>
                  <a:pt x="500848" y="527889"/>
                </a:lnTo>
                <a:lnTo>
                  <a:pt x="537921" y="562805"/>
                </a:lnTo>
                <a:lnTo>
                  <a:pt x="549801" y="514388"/>
                </a:lnTo>
                <a:lnTo>
                  <a:pt x="565491" y="467156"/>
                </a:lnTo>
                <a:lnTo>
                  <a:pt x="584902" y="421334"/>
                </a:lnTo>
                <a:lnTo>
                  <a:pt x="607948" y="377146"/>
                </a:lnTo>
                <a:lnTo>
                  <a:pt x="644494" y="326863"/>
                </a:lnTo>
                <a:lnTo>
                  <a:pt x="695715" y="296158"/>
                </a:lnTo>
                <a:lnTo>
                  <a:pt x="709935" y="293764"/>
                </a:lnTo>
                <a:lnTo>
                  <a:pt x="717115" y="293764"/>
                </a:lnTo>
                <a:lnTo>
                  <a:pt x="766749" y="303625"/>
                </a:lnTo>
                <a:lnTo>
                  <a:pt x="827245" y="333490"/>
                </a:lnTo>
                <a:lnTo>
                  <a:pt x="868032" y="362778"/>
                </a:lnTo>
                <a:lnTo>
                  <a:pt x="904416" y="397398"/>
                </a:lnTo>
                <a:lnTo>
                  <a:pt x="935842" y="436902"/>
                </a:lnTo>
                <a:lnTo>
                  <a:pt x="937513" y="385611"/>
                </a:lnTo>
                <a:lnTo>
                  <a:pt x="936708" y="334209"/>
                </a:lnTo>
                <a:lnTo>
                  <a:pt x="935914" y="282818"/>
                </a:lnTo>
                <a:lnTo>
                  <a:pt x="937617" y="231559"/>
                </a:lnTo>
                <a:lnTo>
                  <a:pt x="944545" y="180210"/>
                </a:lnTo>
                <a:lnTo>
                  <a:pt x="958706" y="130468"/>
                </a:lnTo>
                <a:lnTo>
                  <a:pt x="981505" y="85019"/>
                </a:lnTo>
                <a:lnTo>
                  <a:pt x="1014346" y="46548"/>
                </a:lnTo>
                <a:lnTo>
                  <a:pt x="1075493" y="11235"/>
                </a:lnTo>
                <a:lnTo>
                  <a:pt x="1145700" y="0"/>
                </a:lnTo>
                <a:lnTo>
                  <a:pt x="1182816" y="2787"/>
                </a:lnTo>
                <a:lnTo>
                  <a:pt x="1254555" y="24128"/>
                </a:lnTo>
                <a:lnTo>
                  <a:pt x="1325759" y="71537"/>
                </a:lnTo>
                <a:lnTo>
                  <a:pt x="1359690" y="106030"/>
                </a:lnTo>
                <a:lnTo>
                  <a:pt x="1389428" y="144576"/>
                </a:lnTo>
                <a:lnTo>
                  <a:pt x="1415391" y="186232"/>
                </a:lnTo>
                <a:lnTo>
                  <a:pt x="1437995" y="230053"/>
                </a:lnTo>
                <a:lnTo>
                  <a:pt x="1457657" y="275094"/>
                </a:lnTo>
                <a:lnTo>
                  <a:pt x="1466961" y="245158"/>
                </a:lnTo>
                <a:lnTo>
                  <a:pt x="1489960" y="187174"/>
                </a:lnTo>
                <a:lnTo>
                  <a:pt x="1525746" y="136195"/>
                </a:lnTo>
                <a:lnTo>
                  <a:pt x="1577688" y="102590"/>
                </a:lnTo>
                <a:lnTo>
                  <a:pt x="1610693" y="96701"/>
                </a:lnTo>
                <a:lnTo>
                  <a:pt x="1612129" y="96701"/>
                </a:lnTo>
                <a:lnTo>
                  <a:pt x="1622843" y="97240"/>
                </a:lnTo>
                <a:lnTo>
                  <a:pt x="1633511" y="98820"/>
                </a:lnTo>
                <a:lnTo>
                  <a:pt x="1644111" y="101382"/>
                </a:lnTo>
                <a:lnTo>
                  <a:pt x="1654619" y="104867"/>
                </a:lnTo>
                <a:lnTo>
                  <a:pt x="1654619" y="622898"/>
                </a:lnTo>
                <a:close/>
              </a:path>
            </a:pathLst>
          </a:custGeom>
          <a:solidFill>
            <a:srgbClr val="A87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497573" y="4821493"/>
            <a:ext cx="646430" cy="322580"/>
          </a:xfrm>
          <a:custGeom>
            <a:avLst/>
            <a:gdLst/>
            <a:ahLst/>
            <a:cxnLst/>
            <a:rect l="l" t="t" r="r" b="b"/>
            <a:pathLst>
              <a:path w="646429" h="322579">
                <a:moveTo>
                  <a:pt x="646430" y="322059"/>
                </a:moveTo>
                <a:lnTo>
                  <a:pt x="0" y="322059"/>
                </a:lnTo>
                <a:lnTo>
                  <a:pt x="9257" y="298205"/>
                </a:lnTo>
                <a:lnTo>
                  <a:pt x="39491" y="256808"/>
                </a:lnTo>
                <a:lnTo>
                  <a:pt x="76186" y="231287"/>
                </a:lnTo>
                <a:lnTo>
                  <a:pt x="115833" y="219544"/>
                </a:lnTo>
                <a:lnTo>
                  <a:pt x="136545" y="218064"/>
                </a:lnTo>
                <a:lnTo>
                  <a:pt x="152056" y="218899"/>
                </a:lnTo>
                <a:lnTo>
                  <a:pt x="167371" y="221412"/>
                </a:lnTo>
                <a:lnTo>
                  <a:pt x="182302" y="225616"/>
                </a:lnTo>
                <a:lnTo>
                  <a:pt x="196660" y="231523"/>
                </a:lnTo>
                <a:lnTo>
                  <a:pt x="200073" y="180198"/>
                </a:lnTo>
                <a:lnTo>
                  <a:pt x="217814" y="131980"/>
                </a:lnTo>
                <a:lnTo>
                  <a:pt x="247289" y="88816"/>
                </a:lnTo>
                <a:lnTo>
                  <a:pt x="285903" y="52651"/>
                </a:lnTo>
                <a:lnTo>
                  <a:pt x="331059" y="25432"/>
                </a:lnTo>
                <a:lnTo>
                  <a:pt x="386432" y="6535"/>
                </a:lnTo>
                <a:lnTo>
                  <a:pt x="444468" y="0"/>
                </a:lnTo>
                <a:lnTo>
                  <a:pt x="463300" y="708"/>
                </a:lnTo>
                <a:lnTo>
                  <a:pt x="518587" y="11593"/>
                </a:lnTo>
                <a:lnTo>
                  <a:pt x="558612" y="29385"/>
                </a:lnTo>
                <a:lnTo>
                  <a:pt x="594343" y="54763"/>
                </a:lnTo>
                <a:lnTo>
                  <a:pt x="624158" y="86682"/>
                </a:lnTo>
                <a:lnTo>
                  <a:pt x="646430" y="124093"/>
                </a:lnTo>
                <a:lnTo>
                  <a:pt x="646430" y="322059"/>
                </a:lnTo>
                <a:close/>
              </a:path>
            </a:pathLst>
          </a:custGeom>
          <a:solidFill>
            <a:srgbClr val="91D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707800" y="827358"/>
            <a:ext cx="436245" cy="190500"/>
          </a:xfrm>
          <a:custGeom>
            <a:avLst/>
            <a:gdLst/>
            <a:ahLst/>
            <a:cxnLst/>
            <a:rect l="l" t="t" r="r" b="b"/>
            <a:pathLst>
              <a:path w="436245" h="190500">
                <a:moveTo>
                  <a:pt x="436200" y="190316"/>
                </a:moveTo>
                <a:lnTo>
                  <a:pt x="0" y="190316"/>
                </a:lnTo>
                <a:lnTo>
                  <a:pt x="17738" y="152997"/>
                </a:lnTo>
                <a:lnTo>
                  <a:pt x="43565" y="120666"/>
                </a:lnTo>
                <a:lnTo>
                  <a:pt x="76109" y="95366"/>
                </a:lnTo>
                <a:lnTo>
                  <a:pt x="113999" y="79141"/>
                </a:lnTo>
                <a:lnTo>
                  <a:pt x="154499" y="73791"/>
                </a:lnTo>
                <a:lnTo>
                  <a:pt x="202387" y="80788"/>
                </a:lnTo>
                <a:lnTo>
                  <a:pt x="246749" y="100647"/>
                </a:lnTo>
                <a:lnTo>
                  <a:pt x="283987" y="131672"/>
                </a:lnTo>
                <a:lnTo>
                  <a:pt x="310499" y="172166"/>
                </a:lnTo>
                <a:lnTo>
                  <a:pt x="326688" y="125847"/>
                </a:lnTo>
                <a:lnTo>
                  <a:pt x="350647" y="83087"/>
                </a:lnTo>
                <a:lnTo>
                  <a:pt x="381371" y="44790"/>
                </a:lnTo>
                <a:lnTo>
                  <a:pt x="417854" y="11859"/>
                </a:lnTo>
                <a:lnTo>
                  <a:pt x="436200" y="0"/>
                </a:lnTo>
                <a:lnTo>
                  <a:pt x="436200" y="190316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355725"/>
            <a:ext cx="1377950" cy="788035"/>
          </a:xfrm>
          <a:custGeom>
            <a:avLst/>
            <a:gdLst/>
            <a:ahLst/>
            <a:cxnLst/>
            <a:rect l="l" t="t" r="r" b="b"/>
            <a:pathLst>
              <a:path w="1377950" h="788035">
                <a:moveTo>
                  <a:pt x="1377930" y="787704"/>
                </a:moveTo>
                <a:lnTo>
                  <a:pt x="0" y="787704"/>
                </a:lnTo>
                <a:lnTo>
                  <a:pt x="0" y="20751"/>
                </a:lnTo>
                <a:lnTo>
                  <a:pt x="18458" y="11975"/>
                </a:lnTo>
                <a:lnTo>
                  <a:pt x="37483" y="5457"/>
                </a:lnTo>
                <a:lnTo>
                  <a:pt x="56854" y="1397"/>
                </a:lnTo>
                <a:lnTo>
                  <a:pt x="76351" y="0"/>
                </a:lnTo>
                <a:lnTo>
                  <a:pt x="89303" y="644"/>
                </a:lnTo>
                <a:lnTo>
                  <a:pt x="127280" y="10767"/>
                </a:lnTo>
                <a:lnTo>
                  <a:pt x="182466" y="54256"/>
                </a:lnTo>
                <a:lnTo>
                  <a:pt x="221670" y="115952"/>
                </a:lnTo>
                <a:lnTo>
                  <a:pt x="242640" y="163819"/>
                </a:lnTo>
                <a:lnTo>
                  <a:pt x="259491" y="213342"/>
                </a:lnTo>
                <a:lnTo>
                  <a:pt x="272890" y="264179"/>
                </a:lnTo>
                <a:lnTo>
                  <a:pt x="283504" y="315989"/>
                </a:lnTo>
                <a:lnTo>
                  <a:pt x="292002" y="368433"/>
                </a:lnTo>
                <a:lnTo>
                  <a:pt x="299052" y="421167"/>
                </a:lnTo>
                <a:lnTo>
                  <a:pt x="305321" y="473852"/>
                </a:lnTo>
                <a:lnTo>
                  <a:pt x="307188" y="427822"/>
                </a:lnTo>
                <a:lnTo>
                  <a:pt x="315303" y="382608"/>
                </a:lnTo>
                <a:lnTo>
                  <a:pt x="329251" y="338960"/>
                </a:lnTo>
                <a:lnTo>
                  <a:pt x="348618" y="297629"/>
                </a:lnTo>
                <a:lnTo>
                  <a:pt x="372989" y="259367"/>
                </a:lnTo>
                <a:lnTo>
                  <a:pt x="401949" y="224922"/>
                </a:lnTo>
                <a:lnTo>
                  <a:pt x="435084" y="195046"/>
                </a:lnTo>
                <a:lnTo>
                  <a:pt x="471979" y="170489"/>
                </a:lnTo>
                <a:lnTo>
                  <a:pt x="519789" y="149744"/>
                </a:lnTo>
                <a:lnTo>
                  <a:pt x="570453" y="141711"/>
                </a:lnTo>
                <a:lnTo>
                  <a:pt x="573417" y="141711"/>
                </a:lnTo>
                <a:lnTo>
                  <a:pt x="616872" y="148657"/>
                </a:lnTo>
                <a:lnTo>
                  <a:pt x="656537" y="164924"/>
                </a:lnTo>
                <a:lnTo>
                  <a:pt x="696425" y="190445"/>
                </a:lnTo>
                <a:lnTo>
                  <a:pt x="731710" y="222413"/>
                </a:lnTo>
                <a:lnTo>
                  <a:pt x="762390" y="259713"/>
                </a:lnTo>
                <a:lnTo>
                  <a:pt x="788462" y="301231"/>
                </a:lnTo>
                <a:lnTo>
                  <a:pt x="809925" y="345854"/>
                </a:lnTo>
                <a:lnTo>
                  <a:pt x="826775" y="392467"/>
                </a:lnTo>
                <a:lnTo>
                  <a:pt x="839391" y="440080"/>
                </a:lnTo>
                <a:lnTo>
                  <a:pt x="848650" y="488527"/>
                </a:lnTo>
                <a:lnTo>
                  <a:pt x="855214" y="537601"/>
                </a:lnTo>
                <a:lnTo>
                  <a:pt x="859743" y="587092"/>
                </a:lnTo>
                <a:lnTo>
                  <a:pt x="862899" y="636791"/>
                </a:lnTo>
                <a:lnTo>
                  <a:pt x="865342" y="686490"/>
                </a:lnTo>
                <a:lnTo>
                  <a:pt x="882388" y="639283"/>
                </a:lnTo>
                <a:lnTo>
                  <a:pt x="905333" y="594972"/>
                </a:lnTo>
                <a:lnTo>
                  <a:pt x="933632" y="554242"/>
                </a:lnTo>
                <a:lnTo>
                  <a:pt x="966735" y="517779"/>
                </a:lnTo>
                <a:lnTo>
                  <a:pt x="1004098" y="486270"/>
                </a:lnTo>
                <a:lnTo>
                  <a:pt x="1045173" y="460400"/>
                </a:lnTo>
                <a:lnTo>
                  <a:pt x="1096976" y="438984"/>
                </a:lnTo>
                <a:lnTo>
                  <a:pt x="1151505" y="430699"/>
                </a:lnTo>
                <a:lnTo>
                  <a:pt x="1158452" y="430847"/>
                </a:lnTo>
                <a:lnTo>
                  <a:pt x="1220509" y="446852"/>
                </a:lnTo>
                <a:lnTo>
                  <a:pt x="1257499" y="470857"/>
                </a:lnTo>
                <a:lnTo>
                  <a:pt x="1289344" y="502848"/>
                </a:lnTo>
                <a:lnTo>
                  <a:pt x="1315171" y="540499"/>
                </a:lnTo>
                <a:lnTo>
                  <a:pt x="1343530" y="605370"/>
                </a:lnTo>
                <a:lnTo>
                  <a:pt x="1361737" y="674771"/>
                </a:lnTo>
                <a:lnTo>
                  <a:pt x="1369288" y="715324"/>
                </a:lnTo>
                <a:lnTo>
                  <a:pt x="1376600" y="769524"/>
                </a:lnTo>
                <a:lnTo>
                  <a:pt x="1377930" y="787704"/>
                </a:lnTo>
                <a:close/>
              </a:path>
            </a:pathLst>
          </a:custGeom>
          <a:solidFill>
            <a:srgbClr val="4000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803640"/>
            <a:ext cx="868680" cy="340360"/>
          </a:xfrm>
          <a:custGeom>
            <a:avLst/>
            <a:gdLst/>
            <a:ahLst/>
            <a:cxnLst/>
            <a:rect l="l" t="t" r="r" b="b"/>
            <a:pathLst>
              <a:path w="868680" h="340360">
                <a:moveTo>
                  <a:pt x="868643" y="339858"/>
                </a:moveTo>
                <a:lnTo>
                  <a:pt x="0" y="339858"/>
                </a:lnTo>
                <a:lnTo>
                  <a:pt x="0" y="770"/>
                </a:lnTo>
                <a:lnTo>
                  <a:pt x="5738" y="256"/>
                </a:lnTo>
                <a:lnTo>
                  <a:pt x="11504" y="0"/>
                </a:lnTo>
                <a:lnTo>
                  <a:pt x="17271" y="0"/>
                </a:lnTo>
                <a:lnTo>
                  <a:pt x="85888" y="11047"/>
                </a:lnTo>
                <a:lnTo>
                  <a:pt x="149046" y="41194"/>
                </a:lnTo>
                <a:lnTo>
                  <a:pt x="185636" y="69243"/>
                </a:lnTo>
                <a:lnTo>
                  <a:pt x="218027" y="102118"/>
                </a:lnTo>
                <a:lnTo>
                  <a:pt x="246474" y="138702"/>
                </a:lnTo>
                <a:lnTo>
                  <a:pt x="271229" y="177879"/>
                </a:lnTo>
                <a:lnTo>
                  <a:pt x="307155" y="147358"/>
                </a:lnTo>
                <a:lnTo>
                  <a:pt x="347553" y="123994"/>
                </a:lnTo>
                <a:lnTo>
                  <a:pt x="391397" y="107571"/>
                </a:lnTo>
                <a:lnTo>
                  <a:pt x="437666" y="97876"/>
                </a:lnTo>
                <a:lnTo>
                  <a:pt x="485336" y="94692"/>
                </a:lnTo>
                <a:lnTo>
                  <a:pt x="529215" y="97292"/>
                </a:lnTo>
                <a:lnTo>
                  <a:pt x="572634" y="104983"/>
                </a:lnTo>
                <a:lnTo>
                  <a:pt x="614811" y="117598"/>
                </a:lnTo>
                <a:lnTo>
                  <a:pt x="654965" y="134972"/>
                </a:lnTo>
                <a:lnTo>
                  <a:pt x="698030" y="159996"/>
                </a:lnTo>
                <a:lnTo>
                  <a:pt x="737971" y="189359"/>
                </a:lnTo>
                <a:lnTo>
                  <a:pt x="774896" y="222545"/>
                </a:lnTo>
                <a:lnTo>
                  <a:pt x="808912" y="259036"/>
                </a:lnTo>
                <a:lnTo>
                  <a:pt x="840125" y="298312"/>
                </a:lnTo>
                <a:lnTo>
                  <a:pt x="868643" y="339858"/>
                </a:lnTo>
                <a:close/>
              </a:path>
            </a:pathLst>
          </a:custGeom>
          <a:solidFill>
            <a:srgbClr val="91D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7055" y="2125395"/>
            <a:ext cx="2093115" cy="2289315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1430420" y="2239695"/>
            <a:ext cx="1826895" cy="2023110"/>
          </a:xfrm>
          <a:custGeom>
            <a:avLst/>
            <a:gdLst/>
            <a:ahLst/>
            <a:cxnLst/>
            <a:rect l="l" t="t" r="r" b="b"/>
            <a:pathLst>
              <a:path w="1826895" h="2023110">
                <a:moveTo>
                  <a:pt x="1826399" y="2022600"/>
                </a:moveTo>
                <a:lnTo>
                  <a:pt x="0" y="2022600"/>
                </a:lnTo>
                <a:lnTo>
                  <a:pt x="0" y="913199"/>
                </a:lnTo>
                <a:lnTo>
                  <a:pt x="1265" y="864700"/>
                </a:lnTo>
                <a:lnTo>
                  <a:pt x="5021" y="816861"/>
                </a:lnTo>
                <a:lnTo>
                  <a:pt x="11203" y="769743"/>
                </a:lnTo>
                <a:lnTo>
                  <a:pt x="19748" y="723411"/>
                </a:lnTo>
                <a:lnTo>
                  <a:pt x="30593" y="677928"/>
                </a:lnTo>
                <a:lnTo>
                  <a:pt x="43676" y="633357"/>
                </a:lnTo>
                <a:lnTo>
                  <a:pt x="58932" y="589760"/>
                </a:lnTo>
                <a:lnTo>
                  <a:pt x="76300" y="547202"/>
                </a:lnTo>
                <a:lnTo>
                  <a:pt x="95715" y="505745"/>
                </a:lnTo>
                <a:lnTo>
                  <a:pt x="117115" y="465451"/>
                </a:lnTo>
                <a:lnTo>
                  <a:pt x="140436" y="426386"/>
                </a:lnTo>
                <a:lnTo>
                  <a:pt x="165616" y="388610"/>
                </a:lnTo>
                <a:lnTo>
                  <a:pt x="192591" y="352188"/>
                </a:lnTo>
                <a:lnTo>
                  <a:pt x="221299" y="317183"/>
                </a:lnTo>
                <a:lnTo>
                  <a:pt x="251675" y="283658"/>
                </a:lnTo>
                <a:lnTo>
                  <a:pt x="283658" y="251675"/>
                </a:lnTo>
                <a:lnTo>
                  <a:pt x="317183" y="221299"/>
                </a:lnTo>
                <a:lnTo>
                  <a:pt x="352188" y="192591"/>
                </a:lnTo>
                <a:lnTo>
                  <a:pt x="388610" y="165616"/>
                </a:lnTo>
                <a:lnTo>
                  <a:pt x="426386" y="140436"/>
                </a:lnTo>
                <a:lnTo>
                  <a:pt x="465451" y="117115"/>
                </a:lnTo>
                <a:lnTo>
                  <a:pt x="505745" y="95715"/>
                </a:lnTo>
                <a:lnTo>
                  <a:pt x="547202" y="76300"/>
                </a:lnTo>
                <a:lnTo>
                  <a:pt x="589760" y="58932"/>
                </a:lnTo>
                <a:lnTo>
                  <a:pt x="633357" y="43676"/>
                </a:lnTo>
                <a:lnTo>
                  <a:pt x="677928" y="30593"/>
                </a:lnTo>
                <a:lnTo>
                  <a:pt x="723411" y="19748"/>
                </a:lnTo>
                <a:lnTo>
                  <a:pt x="769743" y="11203"/>
                </a:lnTo>
                <a:lnTo>
                  <a:pt x="816861" y="5021"/>
                </a:lnTo>
                <a:lnTo>
                  <a:pt x="864700" y="1265"/>
                </a:lnTo>
                <a:lnTo>
                  <a:pt x="913199" y="0"/>
                </a:lnTo>
                <a:lnTo>
                  <a:pt x="964928" y="1464"/>
                </a:lnTo>
                <a:lnTo>
                  <a:pt x="1016241" y="5828"/>
                </a:lnTo>
                <a:lnTo>
                  <a:pt x="1067027" y="13045"/>
                </a:lnTo>
                <a:lnTo>
                  <a:pt x="1117175" y="23068"/>
                </a:lnTo>
                <a:lnTo>
                  <a:pt x="1166571" y="35851"/>
                </a:lnTo>
                <a:lnTo>
                  <a:pt x="1215106" y="51348"/>
                </a:lnTo>
                <a:lnTo>
                  <a:pt x="1262666" y="69513"/>
                </a:lnTo>
                <a:lnTo>
                  <a:pt x="1309140" y="90299"/>
                </a:lnTo>
                <a:lnTo>
                  <a:pt x="1354417" y="113660"/>
                </a:lnTo>
                <a:lnTo>
                  <a:pt x="1398385" y="139549"/>
                </a:lnTo>
                <a:lnTo>
                  <a:pt x="1440932" y="167921"/>
                </a:lnTo>
                <a:lnTo>
                  <a:pt x="1481946" y="198730"/>
                </a:lnTo>
                <a:lnTo>
                  <a:pt x="1521316" y="231928"/>
                </a:lnTo>
                <a:lnTo>
                  <a:pt x="1558929" y="267470"/>
                </a:lnTo>
                <a:lnTo>
                  <a:pt x="1594471" y="305083"/>
                </a:lnTo>
                <a:lnTo>
                  <a:pt x="1627669" y="344453"/>
                </a:lnTo>
                <a:lnTo>
                  <a:pt x="1658478" y="385467"/>
                </a:lnTo>
                <a:lnTo>
                  <a:pt x="1686850" y="428014"/>
                </a:lnTo>
                <a:lnTo>
                  <a:pt x="1712739" y="471981"/>
                </a:lnTo>
                <a:lnTo>
                  <a:pt x="1736100" y="517258"/>
                </a:lnTo>
                <a:lnTo>
                  <a:pt x="1756886" y="563733"/>
                </a:lnTo>
                <a:lnTo>
                  <a:pt x="1775051" y="611293"/>
                </a:lnTo>
                <a:lnTo>
                  <a:pt x="1790548" y="659828"/>
                </a:lnTo>
                <a:lnTo>
                  <a:pt x="1803331" y="709224"/>
                </a:lnTo>
                <a:lnTo>
                  <a:pt x="1813354" y="759372"/>
                </a:lnTo>
                <a:lnTo>
                  <a:pt x="1820571" y="810158"/>
                </a:lnTo>
                <a:lnTo>
                  <a:pt x="1824935" y="861471"/>
                </a:lnTo>
                <a:lnTo>
                  <a:pt x="1826399" y="913199"/>
                </a:lnTo>
                <a:lnTo>
                  <a:pt x="1826399" y="2022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430405" y="2239695"/>
            <a:ext cx="1826895" cy="2023110"/>
          </a:xfrm>
          <a:custGeom>
            <a:avLst/>
            <a:gdLst/>
            <a:ahLst/>
            <a:cxnLst/>
            <a:rect l="l" t="t" r="r" b="b"/>
            <a:pathLst>
              <a:path w="1826895" h="2023110">
                <a:moveTo>
                  <a:pt x="913215" y="0"/>
                </a:moveTo>
                <a:lnTo>
                  <a:pt x="964943" y="1464"/>
                </a:lnTo>
                <a:lnTo>
                  <a:pt x="1016257" y="5828"/>
                </a:lnTo>
                <a:lnTo>
                  <a:pt x="1067043" y="13045"/>
                </a:lnTo>
                <a:lnTo>
                  <a:pt x="1117190" y="23068"/>
                </a:lnTo>
                <a:lnTo>
                  <a:pt x="1166587" y="35851"/>
                </a:lnTo>
                <a:lnTo>
                  <a:pt x="1215121" y="51348"/>
                </a:lnTo>
                <a:lnTo>
                  <a:pt x="1262681" y="69513"/>
                </a:lnTo>
                <a:lnTo>
                  <a:pt x="1309156" y="90299"/>
                </a:lnTo>
                <a:lnTo>
                  <a:pt x="1354433" y="113660"/>
                </a:lnTo>
                <a:lnTo>
                  <a:pt x="1398400" y="139549"/>
                </a:lnTo>
                <a:lnTo>
                  <a:pt x="1440947" y="167921"/>
                </a:lnTo>
                <a:lnTo>
                  <a:pt x="1481961" y="198730"/>
                </a:lnTo>
                <a:lnTo>
                  <a:pt x="1521331" y="231928"/>
                </a:lnTo>
                <a:lnTo>
                  <a:pt x="1558945" y="267470"/>
                </a:lnTo>
                <a:lnTo>
                  <a:pt x="1594486" y="305083"/>
                </a:lnTo>
                <a:lnTo>
                  <a:pt x="1627685" y="344453"/>
                </a:lnTo>
                <a:lnTo>
                  <a:pt x="1658493" y="385467"/>
                </a:lnTo>
                <a:lnTo>
                  <a:pt x="1686865" y="428014"/>
                </a:lnTo>
                <a:lnTo>
                  <a:pt x="1712755" y="471981"/>
                </a:lnTo>
                <a:lnTo>
                  <a:pt x="1736116" y="517258"/>
                </a:lnTo>
                <a:lnTo>
                  <a:pt x="1756901" y="563733"/>
                </a:lnTo>
                <a:lnTo>
                  <a:pt x="1775066" y="611293"/>
                </a:lnTo>
                <a:lnTo>
                  <a:pt x="1790563" y="659828"/>
                </a:lnTo>
                <a:lnTo>
                  <a:pt x="1803346" y="709224"/>
                </a:lnTo>
                <a:lnTo>
                  <a:pt x="1813369" y="759372"/>
                </a:lnTo>
                <a:lnTo>
                  <a:pt x="1820586" y="810158"/>
                </a:lnTo>
                <a:lnTo>
                  <a:pt x="1824950" y="861471"/>
                </a:lnTo>
                <a:lnTo>
                  <a:pt x="1826415" y="913199"/>
                </a:lnTo>
                <a:lnTo>
                  <a:pt x="1826415" y="2022600"/>
                </a:lnTo>
                <a:lnTo>
                  <a:pt x="15" y="2022600"/>
                </a:lnTo>
                <a:lnTo>
                  <a:pt x="15" y="913199"/>
                </a:lnTo>
                <a:lnTo>
                  <a:pt x="1281" y="864700"/>
                </a:lnTo>
                <a:lnTo>
                  <a:pt x="5036" y="816861"/>
                </a:lnTo>
                <a:lnTo>
                  <a:pt x="11218" y="769743"/>
                </a:lnTo>
                <a:lnTo>
                  <a:pt x="19763" y="723411"/>
                </a:lnTo>
                <a:lnTo>
                  <a:pt x="30608" y="677928"/>
                </a:lnTo>
                <a:lnTo>
                  <a:pt x="43691" y="633357"/>
                </a:lnTo>
                <a:lnTo>
                  <a:pt x="58947" y="589760"/>
                </a:lnTo>
                <a:lnTo>
                  <a:pt x="76315" y="547202"/>
                </a:lnTo>
                <a:lnTo>
                  <a:pt x="95730" y="505745"/>
                </a:lnTo>
                <a:lnTo>
                  <a:pt x="117130" y="465451"/>
                </a:lnTo>
                <a:lnTo>
                  <a:pt x="140451" y="426386"/>
                </a:lnTo>
                <a:lnTo>
                  <a:pt x="165631" y="388610"/>
                </a:lnTo>
                <a:lnTo>
                  <a:pt x="192606" y="352188"/>
                </a:lnTo>
                <a:lnTo>
                  <a:pt x="221314" y="317183"/>
                </a:lnTo>
                <a:lnTo>
                  <a:pt x="251690" y="283658"/>
                </a:lnTo>
                <a:lnTo>
                  <a:pt x="283673" y="251675"/>
                </a:lnTo>
                <a:lnTo>
                  <a:pt x="317198" y="221299"/>
                </a:lnTo>
                <a:lnTo>
                  <a:pt x="352204" y="192591"/>
                </a:lnTo>
                <a:lnTo>
                  <a:pt x="388625" y="165616"/>
                </a:lnTo>
                <a:lnTo>
                  <a:pt x="426401" y="140436"/>
                </a:lnTo>
                <a:lnTo>
                  <a:pt x="465467" y="117115"/>
                </a:lnTo>
                <a:lnTo>
                  <a:pt x="505760" y="95715"/>
                </a:lnTo>
                <a:lnTo>
                  <a:pt x="547217" y="76300"/>
                </a:lnTo>
                <a:lnTo>
                  <a:pt x="589776" y="58932"/>
                </a:lnTo>
                <a:lnTo>
                  <a:pt x="633372" y="43676"/>
                </a:lnTo>
                <a:lnTo>
                  <a:pt x="677944" y="30593"/>
                </a:lnTo>
                <a:lnTo>
                  <a:pt x="723427" y="19748"/>
                </a:lnTo>
                <a:lnTo>
                  <a:pt x="769759" y="11203"/>
                </a:lnTo>
                <a:lnTo>
                  <a:pt x="816876" y="5021"/>
                </a:lnTo>
                <a:lnTo>
                  <a:pt x="864716" y="1265"/>
                </a:lnTo>
                <a:lnTo>
                  <a:pt x="913215" y="0"/>
                </a:lnTo>
                <a:close/>
              </a:path>
            </a:pathLst>
          </a:custGeom>
          <a:ln w="152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6032" y="2125395"/>
            <a:ext cx="2093115" cy="2289315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3659397" y="2239695"/>
            <a:ext cx="1826895" cy="2023110"/>
          </a:xfrm>
          <a:custGeom>
            <a:avLst/>
            <a:gdLst/>
            <a:ahLst/>
            <a:cxnLst/>
            <a:rect l="l" t="t" r="r" b="b"/>
            <a:pathLst>
              <a:path w="1826895" h="2023110">
                <a:moveTo>
                  <a:pt x="1826399" y="2022600"/>
                </a:moveTo>
                <a:lnTo>
                  <a:pt x="0" y="2022600"/>
                </a:lnTo>
                <a:lnTo>
                  <a:pt x="0" y="913199"/>
                </a:lnTo>
                <a:lnTo>
                  <a:pt x="1265" y="864700"/>
                </a:lnTo>
                <a:lnTo>
                  <a:pt x="5021" y="816861"/>
                </a:lnTo>
                <a:lnTo>
                  <a:pt x="11203" y="769743"/>
                </a:lnTo>
                <a:lnTo>
                  <a:pt x="19748" y="723411"/>
                </a:lnTo>
                <a:lnTo>
                  <a:pt x="30593" y="677928"/>
                </a:lnTo>
                <a:lnTo>
                  <a:pt x="43676" y="633357"/>
                </a:lnTo>
                <a:lnTo>
                  <a:pt x="58932" y="589760"/>
                </a:lnTo>
                <a:lnTo>
                  <a:pt x="76300" y="547202"/>
                </a:lnTo>
                <a:lnTo>
                  <a:pt x="95715" y="505745"/>
                </a:lnTo>
                <a:lnTo>
                  <a:pt x="117115" y="465451"/>
                </a:lnTo>
                <a:lnTo>
                  <a:pt x="140436" y="426386"/>
                </a:lnTo>
                <a:lnTo>
                  <a:pt x="165616" y="388610"/>
                </a:lnTo>
                <a:lnTo>
                  <a:pt x="192591" y="352188"/>
                </a:lnTo>
                <a:lnTo>
                  <a:pt x="221299" y="317183"/>
                </a:lnTo>
                <a:lnTo>
                  <a:pt x="251675" y="283658"/>
                </a:lnTo>
                <a:lnTo>
                  <a:pt x="283658" y="251675"/>
                </a:lnTo>
                <a:lnTo>
                  <a:pt x="317183" y="221299"/>
                </a:lnTo>
                <a:lnTo>
                  <a:pt x="352188" y="192591"/>
                </a:lnTo>
                <a:lnTo>
                  <a:pt x="388610" y="165616"/>
                </a:lnTo>
                <a:lnTo>
                  <a:pt x="426386" y="140436"/>
                </a:lnTo>
                <a:lnTo>
                  <a:pt x="465451" y="117115"/>
                </a:lnTo>
                <a:lnTo>
                  <a:pt x="505745" y="95715"/>
                </a:lnTo>
                <a:lnTo>
                  <a:pt x="547202" y="76300"/>
                </a:lnTo>
                <a:lnTo>
                  <a:pt x="589761" y="58932"/>
                </a:lnTo>
                <a:lnTo>
                  <a:pt x="633357" y="43676"/>
                </a:lnTo>
                <a:lnTo>
                  <a:pt x="677928" y="30593"/>
                </a:lnTo>
                <a:lnTo>
                  <a:pt x="723412" y="19748"/>
                </a:lnTo>
                <a:lnTo>
                  <a:pt x="769743" y="11203"/>
                </a:lnTo>
                <a:lnTo>
                  <a:pt x="816861" y="5021"/>
                </a:lnTo>
                <a:lnTo>
                  <a:pt x="864700" y="1265"/>
                </a:lnTo>
                <a:lnTo>
                  <a:pt x="913199" y="0"/>
                </a:lnTo>
                <a:lnTo>
                  <a:pt x="964928" y="1464"/>
                </a:lnTo>
                <a:lnTo>
                  <a:pt x="1016241" y="5828"/>
                </a:lnTo>
                <a:lnTo>
                  <a:pt x="1067028" y="13045"/>
                </a:lnTo>
                <a:lnTo>
                  <a:pt x="1117175" y="23068"/>
                </a:lnTo>
                <a:lnTo>
                  <a:pt x="1166571" y="35851"/>
                </a:lnTo>
                <a:lnTo>
                  <a:pt x="1215106" y="51348"/>
                </a:lnTo>
                <a:lnTo>
                  <a:pt x="1262666" y="69513"/>
                </a:lnTo>
                <a:lnTo>
                  <a:pt x="1309141" y="90299"/>
                </a:lnTo>
                <a:lnTo>
                  <a:pt x="1354418" y="113660"/>
                </a:lnTo>
                <a:lnTo>
                  <a:pt x="1398386" y="139549"/>
                </a:lnTo>
                <a:lnTo>
                  <a:pt x="1440932" y="167921"/>
                </a:lnTo>
                <a:lnTo>
                  <a:pt x="1481947" y="198730"/>
                </a:lnTo>
                <a:lnTo>
                  <a:pt x="1521316" y="231928"/>
                </a:lnTo>
                <a:lnTo>
                  <a:pt x="1558930" y="267470"/>
                </a:lnTo>
                <a:lnTo>
                  <a:pt x="1594472" y="305083"/>
                </a:lnTo>
                <a:lnTo>
                  <a:pt x="1627670" y="344453"/>
                </a:lnTo>
                <a:lnTo>
                  <a:pt x="1658478" y="385467"/>
                </a:lnTo>
                <a:lnTo>
                  <a:pt x="1686850" y="428014"/>
                </a:lnTo>
                <a:lnTo>
                  <a:pt x="1712740" y="471981"/>
                </a:lnTo>
                <a:lnTo>
                  <a:pt x="1736101" y="517258"/>
                </a:lnTo>
                <a:lnTo>
                  <a:pt x="1756886" y="563733"/>
                </a:lnTo>
                <a:lnTo>
                  <a:pt x="1775051" y="611293"/>
                </a:lnTo>
                <a:lnTo>
                  <a:pt x="1790548" y="659828"/>
                </a:lnTo>
                <a:lnTo>
                  <a:pt x="1803331" y="709224"/>
                </a:lnTo>
                <a:lnTo>
                  <a:pt x="1813354" y="759372"/>
                </a:lnTo>
                <a:lnTo>
                  <a:pt x="1820571" y="810158"/>
                </a:lnTo>
                <a:lnTo>
                  <a:pt x="1824935" y="861471"/>
                </a:lnTo>
                <a:lnTo>
                  <a:pt x="1826399" y="913199"/>
                </a:lnTo>
                <a:lnTo>
                  <a:pt x="1826399" y="2022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659382" y="2239695"/>
            <a:ext cx="1826895" cy="2023110"/>
          </a:xfrm>
          <a:custGeom>
            <a:avLst/>
            <a:gdLst/>
            <a:ahLst/>
            <a:cxnLst/>
            <a:rect l="l" t="t" r="r" b="b"/>
            <a:pathLst>
              <a:path w="1826895" h="2023110">
                <a:moveTo>
                  <a:pt x="913214" y="0"/>
                </a:moveTo>
                <a:lnTo>
                  <a:pt x="964943" y="1464"/>
                </a:lnTo>
                <a:lnTo>
                  <a:pt x="1016256" y="5828"/>
                </a:lnTo>
                <a:lnTo>
                  <a:pt x="1067043" y="13045"/>
                </a:lnTo>
                <a:lnTo>
                  <a:pt x="1117190" y="23068"/>
                </a:lnTo>
                <a:lnTo>
                  <a:pt x="1166586" y="35851"/>
                </a:lnTo>
                <a:lnTo>
                  <a:pt x="1215121" y="51348"/>
                </a:lnTo>
                <a:lnTo>
                  <a:pt x="1262681" y="69513"/>
                </a:lnTo>
                <a:lnTo>
                  <a:pt x="1309156" y="90299"/>
                </a:lnTo>
                <a:lnTo>
                  <a:pt x="1354433" y="113660"/>
                </a:lnTo>
                <a:lnTo>
                  <a:pt x="1398401" y="139549"/>
                </a:lnTo>
                <a:lnTo>
                  <a:pt x="1440947" y="167921"/>
                </a:lnTo>
                <a:lnTo>
                  <a:pt x="1481962" y="198730"/>
                </a:lnTo>
                <a:lnTo>
                  <a:pt x="1521331" y="231928"/>
                </a:lnTo>
                <a:lnTo>
                  <a:pt x="1558945" y="267470"/>
                </a:lnTo>
                <a:lnTo>
                  <a:pt x="1594487" y="305083"/>
                </a:lnTo>
                <a:lnTo>
                  <a:pt x="1627685" y="344453"/>
                </a:lnTo>
                <a:lnTo>
                  <a:pt x="1658493" y="385467"/>
                </a:lnTo>
                <a:lnTo>
                  <a:pt x="1686865" y="428014"/>
                </a:lnTo>
                <a:lnTo>
                  <a:pt x="1712755" y="471981"/>
                </a:lnTo>
                <a:lnTo>
                  <a:pt x="1736116" y="517258"/>
                </a:lnTo>
                <a:lnTo>
                  <a:pt x="1756901" y="563733"/>
                </a:lnTo>
                <a:lnTo>
                  <a:pt x="1775066" y="611293"/>
                </a:lnTo>
                <a:lnTo>
                  <a:pt x="1790563" y="659828"/>
                </a:lnTo>
                <a:lnTo>
                  <a:pt x="1803346" y="709224"/>
                </a:lnTo>
                <a:lnTo>
                  <a:pt x="1813369" y="759372"/>
                </a:lnTo>
                <a:lnTo>
                  <a:pt x="1820586" y="810158"/>
                </a:lnTo>
                <a:lnTo>
                  <a:pt x="1824950" y="861471"/>
                </a:lnTo>
                <a:lnTo>
                  <a:pt x="1826414" y="913199"/>
                </a:lnTo>
                <a:lnTo>
                  <a:pt x="1826414" y="2022600"/>
                </a:lnTo>
                <a:lnTo>
                  <a:pt x="14" y="2022600"/>
                </a:lnTo>
                <a:lnTo>
                  <a:pt x="14" y="913199"/>
                </a:lnTo>
                <a:lnTo>
                  <a:pt x="1280" y="864700"/>
                </a:lnTo>
                <a:lnTo>
                  <a:pt x="5036" y="816861"/>
                </a:lnTo>
                <a:lnTo>
                  <a:pt x="11218" y="769743"/>
                </a:lnTo>
                <a:lnTo>
                  <a:pt x="19763" y="723411"/>
                </a:lnTo>
                <a:lnTo>
                  <a:pt x="30608" y="677928"/>
                </a:lnTo>
                <a:lnTo>
                  <a:pt x="43691" y="633357"/>
                </a:lnTo>
                <a:lnTo>
                  <a:pt x="58947" y="589760"/>
                </a:lnTo>
                <a:lnTo>
                  <a:pt x="76315" y="547202"/>
                </a:lnTo>
                <a:lnTo>
                  <a:pt x="95730" y="505745"/>
                </a:lnTo>
                <a:lnTo>
                  <a:pt x="117130" y="465451"/>
                </a:lnTo>
                <a:lnTo>
                  <a:pt x="140451" y="426386"/>
                </a:lnTo>
                <a:lnTo>
                  <a:pt x="165631" y="388610"/>
                </a:lnTo>
                <a:lnTo>
                  <a:pt x="192606" y="352188"/>
                </a:lnTo>
                <a:lnTo>
                  <a:pt x="221314" y="317183"/>
                </a:lnTo>
                <a:lnTo>
                  <a:pt x="251690" y="283658"/>
                </a:lnTo>
                <a:lnTo>
                  <a:pt x="283673" y="251675"/>
                </a:lnTo>
                <a:lnTo>
                  <a:pt x="317198" y="221299"/>
                </a:lnTo>
                <a:lnTo>
                  <a:pt x="352203" y="192591"/>
                </a:lnTo>
                <a:lnTo>
                  <a:pt x="388625" y="165616"/>
                </a:lnTo>
                <a:lnTo>
                  <a:pt x="426401" y="140436"/>
                </a:lnTo>
                <a:lnTo>
                  <a:pt x="465466" y="117115"/>
                </a:lnTo>
                <a:lnTo>
                  <a:pt x="505760" y="95715"/>
                </a:lnTo>
                <a:lnTo>
                  <a:pt x="547217" y="76300"/>
                </a:lnTo>
                <a:lnTo>
                  <a:pt x="589776" y="58932"/>
                </a:lnTo>
                <a:lnTo>
                  <a:pt x="633372" y="43676"/>
                </a:lnTo>
                <a:lnTo>
                  <a:pt x="677943" y="30593"/>
                </a:lnTo>
                <a:lnTo>
                  <a:pt x="723427" y="19748"/>
                </a:lnTo>
                <a:lnTo>
                  <a:pt x="769758" y="11203"/>
                </a:lnTo>
                <a:lnTo>
                  <a:pt x="816876" y="5021"/>
                </a:lnTo>
                <a:lnTo>
                  <a:pt x="864715" y="1265"/>
                </a:lnTo>
                <a:lnTo>
                  <a:pt x="913214" y="0"/>
                </a:lnTo>
                <a:close/>
              </a:path>
            </a:pathLst>
          </a:custGeom>
          <a:ln w="152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bg 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4373" y="2125395"/>
            <a:ext cx="2093115" cy="228931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9809" y="2239512"/>
            <a:ext cx="1827563" cy="202316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11522" y="2163495"/>
            <a:ext cx="1978815" cy="21750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59292" y="2239512"/>
            <a:ext cx="1826275" cy="202316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40002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CC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294937" y="667974"/>
            <a:ext cx="852805" cy="239395"/>
          </a:xfrm>
          <a:custGeom>
            <a:avLst/>
            <a:gdLst/>
            <a:ahLst/>
            <a:cxnLst/>
            <a:rect l="l" t="t" r="r" b="b"/>
            <a:pathLst>
              <a:path w="852804" h="239394">
                <a:moveTo>
                  <a:pt x="852374" y="238899"/>
                </a:moveTo>
                <a:lnTo>
                  <a:pt x="0" y="238899"/>
                </a:lnTo>
                <a:lnTo>
                  <a:pt x="8870" y="191877"/>
                </a:lnTo>
                <a:lnTo>
                  <a:pt x="26035" y="147069"/>
                </a:lnTo>
                <a:lnTo>
                  <a:pt x="50715" y="105878"/>
                </a:lnTo>
                <a:lnTo>
                  <a:pt x="82131" y="69705"/>
                </a:lnTo>
                <a:lnTo>
                  <a:pt x="119502" y="39953"/>
                </a:lnTo>
                <a:lnTo>
                  <a:pt x="162049" y="18024"/>
                </a:lnTo>
                <a:lnTo>
                  <a:pt x="210112" y="4493"/>
                </a:lnTo>
                <a:lnTo>
                  <a:pt x="259899" y="0"/>
                </a:lnTo>
                <a:lnTo>
                  <a:pt x="270101" y="187"/>
                </a:lnTo>
                <a:lnTo>
                  <a:pt x="348276" y="14333"/>
                </a:lnTo>
                <a:lnTo>
                  <a:pt x="393251" y="33790"/>
                </a:lnTo>
                <a:lnTo>
                  <a:pt x="434488" y="60436"/>
                </a:lnTo>
                <a:lnTo>
                  <a:pt x="470979" y="93363"/>
                </a:lnTo>
                <a:lnTo>
                  <a:pt x="501714" y="131664"/>
                </a:lnTo>
                <a:lnTo>
                  <a:pt x="525682" y="174428"/>
                </a:lnTo>
                <a:lnTo>
                  <a:pt x="541874" y="220749"/>
                </a:lnTo>
                <a:lnTo>
                  <a:pt x="568394" y="180274"/>
                </a:lnTo>
                <a:lnTo>
                  <a:pt x="605621" y="149265"/>
                </a:lnTo>
                <a:lnTo>
                  <a:pt x="649969" y="129417"/>
                </a:lnTo>
                <a:lnTo>
                  <a:pt x="697849" y="122424"/>
                </a:lnTo>
                <a:lnTo>
                  <a:pt x="708066" y="122755"/>
                </a:lnTo>
                <a:lnTo>
                  <a:pt x="776272" y="143981"/>
                </a:lnTo>
                <a:lnTo>
                  <a:pt x="808828" y="169259"/>
                </a:lnTo>
                <a:lnTo>
                  <a:pt x="834657" y="201582"/>
                </a:lnTo>
                <a:lnTo>
                  <a:pt x="852374" y="238899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847287" y="0"/>
            <a:ext cx="1419860" cy="196850"/>
          </a:xfrm>
          <a:custGeom>
            <a:avLst/>
            <a:gdLst/>
            <a:ahLst/>
            <a:cxnLst/>
            <a:rect l="l" t="t" r="r" b="b"/>
            <a:pathLst>
              <a:path w="1419859" h="196850">
                <a:moveTo>
                  <a:pt x="1419374" y="196599"/>
                </a:moveTo>
                <a:lnTo>
                  <a:pt x="0" y="196599"/>
                </a:lnTo>
                <a:lnTo>
                  <a:pt x="17686" y="167731"/>
                </a:lnTo>
                <a:lnTo>
                  <a:pt x="73037" y="127844"/>
                </a:lnTo>
                <a:lnTo>
                  <a:pt x="112949" y="118224"/>
                </a:lnTo>
                <a:lnTo>
                  <a:pt x="119574" y="117824"/>
                </a:lnTo>
                <a:lnTo>
                  <a:pt x="126149" y="117824"/>
                </a:lnTo>
                <a:lnTo>
                  <a:pt x="159907" y="121340"/>
                </a:lnTo>
                <a:lnTo>
                  <a:pt x="192603" y="131268"/>
                </a:lnTo>
                <a:lnTo>
                  <a:pt x="223353" y="146681"/>
                </a:lnTo>
                <a:lnTo>
                  <a:pt x="251274" y="166649"/>
                </a:lnTo>
                <a:lnTo>
                  <a:pt x="268947" y="122476"/>
                </a:lnTo>
                <a:lnTo>
                  <a:pt x="293066" y="81851"/>
                </a:lnTo>
                <a:lnTo>
                  <a:pt x="322857" y="45091"/>
                </a:lnTo>
                <a:lnTo>
                  <a:pt x="357545" y="12512"/>
                </a:lnTo>
                <a:lnTo>
                  <a:pt x="374840" y="0"/>
                </a:lnTo>
                <a:lnTo>
                  <a:pt x="785594" y="0"/>
                </a:lnTo>
                <a:lnTo>
                  <a:pt x="813224" y="33424"/>
                </a:lnTo>
                <a:lnTo>
                  <a:pt x="835068" y="66969"/>
                </a:lnTo>
                <a:lnTo>
                  <a:pt x="854287" y="102096"/>
                </a:lnTo>
                <a:lnTo>
                  <a:pt x="871724" y="138250"/>
                </a:lnTo>
                <a:lnTo>
                  <a:pt x="888224" y="174874"/>
                </a:lnTo>
                <a:lnTo>
                  <a:pt x="914850" y="143917"/>
                </a:lnTo>
                <a:lnTo>
                  <a:pt x="947309" y="118918"/>
                </a:lnTo>
                <a:lnTo>
                  <a:pt x="983776" y="99253"/>
                </a:lnTo>
                <a:lnTo>
                  <a:pt x="1022424" y="84299"/>
                </a:lnTo>
                <a:lnTo>
                  <a:pt x="1087206" y="68481"/>
                </a:lnTo>
                <a:lnTo>
                  <a:pt x="1153599" y="62974"/>
                </a:lnTo>
                <a:lnTo>
                  <a:pt x="1185097" y="64273"/>
                </a:lnTo>
                <a:lnTo>
                  <a:pt x="1246996" y="74987"/>
                </a:lnTo>
                <a:lnTo>
                  <a:pt x="1318691" y="104051"/>
                </a:lnTo>
                <a:lnTo>
                  <a:pt x="1357034" y="129634"/>
                </a:lnTo>
                <a:lnTo>
                  <a:pt x="1390948" y="160706"/>
                </a:lnTo>
                <a:lnTo>
                  <a:pt x="1419374" y="196599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311849" y="1218875"/>
            <a:ext cx="852805" cy="239395"/>
          </a:xfrm>
          <a:custGeom>
            <a:avLst/>
            <a:gdLst/>
            <a:ahLst/>
            <a:cxnLst/>
            <a:rect l="l" t="t" r="r" b="b"/>
            <a:pathLst>
              <a:path w="852804" h="239394">
                <a:moveTo>
                  <a:pt x="852299" y="238924"/>
                </a:moveTo>
                <a:lnTo>
                  <a:pt x="0" y="238924"/>
                </a:lnTo>
                <a:lnTo>
                  <a:pt x="17738" y="201606"/>
                </a:lnTo>
                <a:lnTo>
                  <a:pt x="43565" y="169274"/>
                </a:lnTo>
                <a:lnTo>
                  <a:pt x="76109" y="143974"/>
                </a:lnTo>
                <a:lnTo>
                  <a:pt x="113999" y="127749"/>
                </a:lnTo>
                <a:lnTo>
                  <a:pt x="154499" y="122399"/>
                </a:lnTo>
                <a:lnTo>
                  <a:pt x="202387" y="129396"/>
                </a:lnTo>
                <a:lnTo>
                  <a:pt x="246749" y="149256"/>
                </a:lnTo>
                <a:lnTo>
                  <a:pt x="283987" y="180281"/>
                </a:lnTo>
                <a:lnTo>
                  <a:pt x="310499" y="220774"/>
                </a:lnTo>
                <a:lnTo>
                  <a:pt x="326688" y="174456"/>
                </a:lnTo>
                <a:lnTo>
                  <a:pt x="350647" y="131696"/>
                </a:lnTo>
                <a:lnTo>
                  <a:pt x="381371" y="93398"/>
                </a:lnTo>
                <a:lnTo>
                  <a:pt x="417854" y="60468"/>
                </a:lnTo>
                <a:lnTo>
                  <a:pt x="459091" y="33809"/>
                </a:lnTo>
                <a:lnTo>
                  <a:pt x="504074" y="14327"/>
                </a:lnTo>
                <a:lnTo>
                  <a:pt x="551799" y="2924"/>
                </a:lnTo>
                <a:lnTo>
                  <a:pt x="592299" y="0"/>
                </a:lnTo>
                <a:lnTo>
                  <a:pt x="617342" y="1122"/>
                </a:lnTo>
                <a:lnTo>
                  <a:pt x="666528" y="10135"/>
                </a:lnTo>
                <a:lnTo>
                  <a:pt x="732816" y="39970"/>
                </a:lnTo>
                <a:lnTo>
                  <a:pt x="770196" y="69719"/>
                </a:lnTo>
                <a:lnTo>
                  <a:pt x="801612" y="105893"/>
                </a:lnTo>
                <a:lnTo>
                  <a:pt x="826287" y="147088"/>
                </a:lnTo>
                <a:lnTo>
                  <a:pt x="843442" y="191900"/>
                </a:lnTo>
                <a:lnTo>
                  <a:pt x="852299" y="238924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2085149"/>
            <a:ext cx="349885" cy="239395"/>
          </a:xfrm>
          <a:custGeom>
            <a:avLst/>
            <a:gdLst/>
            <a:ahLst/>
            <a:cxnLst/>
            <a:rect l="l" t="t" r="r" b="b"/>
            <a:pathLst>
              <a:path w="349885" h="239394">
                <a:moveTo>
                  <a:pt x="349624" y="238924"/>
                </a:moveTo>
                <a:lnTo>
                  <a:pt x="0" y="238924"/>
                </a:lnTo>
                <a:lnTo>
                  <a:pt x="0" y="14933"/>
                </a:lnTo>
                <a:lnTo>
                  <a:pt x="49124" y="2924"/>
                </a:lnTo>
                <a:lnTo>
                  <a:pt x="89624" y="0"/>
                </a:lnTo>
                <a:lnTo>
                  <a:pt x="114667" y="1122"/>
                </a:lnTo>
                <a:lnTo>
                  <a:pt x="163853" y="10135"/>
                </a:lnTo>
                <a:lnTo>
                  <a:pt x="230141" y="39970"/>
                </a:lnTo>
                <a:lnTo>
                  <a:pt x="267521" y="69719"/>
                </a:lnTo>
                <a:lnTo>
                  <a:pt x="298937" y="105893"/>
                </a:lnTo>
                <a:lnTo>
                  <a:pt x="323612" y="147088"/>
                </a:lnTo>
                <a:lnTo>
                  <a:pt x="340767" y="191900"/>
                </a:lnTo>
                <a:lnTo>
                  <a:pt x="349624" y="238924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196624"/>
            <a:ext cx="1308100" cy="274955"/>
          </a:xfrm>
          <a:custGeom>
            <a:avLst/>
            <a:gdLst/>
            <a:ahLst/>
            <a:cxnLst/>
            <a:rect l="l" t="t" r="r" b="b"/>
            <a:pathLst>
              <a:path w="1308100" h="274955">
                <a:moveTo>
                  <a:pt x="1308087" y="274474"/>
                </a:moveTo>
                <a:lnTo>
                  <a:pt x="0" y="274474"/>
                </a:lnTo>
                <a:lnTo>
                  <a:pt x="0" y="196321"/>
                </a:lnTo>
                <a:lnTo>
                  <a:pt x="1662" y="196099"/>
                </a:lnTo>
                <a:lnTo>
                  <a:pt x="8287" y="195699"/>
                </a:lnTo>
                <a:lnTo>
                  <a:pt x="14862" y="195699"/>
                </a:lnTo>
                <a:lnTo>
                  <a:pt x="48619" y="199215"/>
                </a:lnTo>
                <a:lnTo>
                  <a:pt x="81315" y="209143"/>
                </a:lnTo>
                <a:lnTo>
                  <a:pt x="112066" y="224556"/>
                </a:lnTo>
                <a:lnTo>
                  <a:pt x="139987" y="244524"/>
                </a:lnTo>
                <a:lnTo>
                  <a:pt x="157660" y="200351"/>
                </a:lnTo>
                <a:lnTo>
                  <a:pt x="181779" y="159726"/>
                </a:lnTo>
                <a:lnTo>
                  <a:pt x="211569" y="122966"/>
                </a:lnTo>
                <a:lnTo>
                  <a:pt x="246258" y="90387"/>
                </a:lnTo>
                <a:lnTo>
                  <a:pt x="285069" y="62307"/>
                </a:lnTo>
                <a:lnTo>
                  <a:pt x="327230" y="39041"/>
                </a:lnTo>
                <a:lnTo>
                  <a:pt x="371965" y="20907"/>
                </a:lnTo>
                <a:lnTo>
                  <a:pt x="418500" y="8221"/>
                </a:lnTo>
                <a:lnTo>
                  <a:pt x="466062" y="1299"/>
                </a:lnTo>
                <a:lnTo>
                  <a:pt x="496787" y="0"/>
                </a:lnTo>
                <a:lnTo>
                  <a:pt x="517648" y="685"/>
                </a:lnTo>
                <a:lnTo>
                  <a:pt x="558704" y="6771"/>
                </a:lnTo>
                <a:lnTo>
                  <a:pt x="614816" y="29368"/>
                </a:lnTo>
                <a:lnTo>
                  <a:pt x="647496" y="52290"/>
                </a:lnTo>
                <a:lnTo>
                  <a:pt x="676572" y="80036"/>
                </a:lnTo>
                <a:lnTo>
                  <a:pt x="701937" y="111299"/>
                </a:lnTo>
                <a:lnTo>
                  <a:pt x="723781" y="144844"/>
                </a:lnTo>
                <a:lnTo>
                  <a:pt x="742999" y="179971"/>
                </a:lnTo>
                <a:lnTo>
                  <a:pt x="760437" y="216125"/>
                </a:lnTo>
                <a:lnTo>
                  <a:pt x="776937" y="252749"/>
                </a:lnTo>
                <a:lnTo>
                  <a:pt x="803562" y="221792"/>
                </a:lnTo>
                <a:lnTo>
                  <a:pt x="836021" y="196793"/>
                </a:lnTo>
                <a:lnTo>
                  <a:pt x="872488" y="177128"/>
                </a:lnTo>
                <a:lnTo>
                  <a:pt x="911137" y="162174"/>
                </a:lnTo>
                <a:lnTo>
                  <a:pt x="975918" y="146356"/>
                </a:lnTo>
                <a:lnTo>
                  <a:pt x="1042312" y="140849"/>
                </a:lnTo>
                <a:lnTo>
                  <a:pt x="1073810" y="142148"/>
                </a:lnTo>
                <a:lnTo>
                  <a:pt x="1135708" y="152862"/>
                </a:lnTo>
                <a:lnTo>
                  <a:pt x="1207403" y="181926"/>
                </a:lnTo>
                <a:lnTo>
                  <a:pt x="1245746" y="207509"/>
                </a:lnTo>
                <a:lnTo>
                  <a:pt x="1279660" y="238581"/>
                </a:lnTo>
                <a:lnTo>
                  <a:pt x="1308087" y="274474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626112" y="2078865"/>
            <a:ext cx="518159" cy="263525"/>
          </a:xfrm>
          <a:custGeom>
            <a:avLst/>
            <a:gdLst/>
            <a:ahLst/>
            <a:cxnLst/>
            <a:rect l="l" t="t" r="r" b="b"/>
            <a:pathLst>
              <a:path w="518159" h="263525">
                <a:moveTo>
                  <a:pt x="517887" y="263009"/>
                </a:moveTo>
                <a:lnTo>
                  <a:pt x="0" y="263009"/>
                </a:lnTo>
                <a:lnTo>
                  <a:pt x="17686" y="234141"/>
                </a:lnTo>
                <a:lnTo>
                  <a:pt x="73037" y="194254"/>
                </a:lnTo>
                <a:lnTo>
                  <a:pt x="112949" y="184634"/>
                </a:lnTo>
                <a:lnTo>
                  <a:pt x="119574" y="184234"/>
                </a:lnTo>
                <a:lnTo>
                  <a:pt x="126149" y="184234"/>
                </a:lnTo>
                <a:lnTo>
                  <a:pt x="159907" y="187750"/>
                </a:lnTo>
                <a:lnTo>
                  <a:pt x="192603" y="197678"/>
                </a:lnTo>
                <a:lnTo>
                  <a:pt x="223353" y="213090"/>
                </a:lnTo>
                <a:lnTo>
                  <a:pt x="251274" y="233059"/>
                </a:lnTo>
                <a:lnTo>
                  <a:pt x="268947" y="188886"/>
                </a:lnTo>
                <a:lnTo>
                  <a:pt x="293066" y="148261"/>
                </a:lnTo>
                <a:lnTo>
                  <a:pt x="322857" y="111501"/>
                </a:lnTo>
                <a:lnTo>
                  <a:pt x="357545" y="78922"/>
                </a:lnTo>
                <a:lnTo>
                  <a:pt x="396357" y="50841"/>
                </a:lnTo>
                <a:lnTo>
                  <a:pt x="438517" y="27576"/>
                </a:lnTo>
                <a:lnTo>
                  <a:pt x="483252" y="9441"/>
                </a:lnTo>
                <a:lnTo>
                  <a:pt x="517887" y="0"/>
                </a:lnTo>
                <a:lnTo>
                  <a:pt x="517887" y="263009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493271" y="4008971"/>
            <a:ext cx="1651000" cy="1134745"/>
          </a:xfrm>
          <a:custGeom>
            <a:avLst/>
            <a:gdLst/>
            <a:ahLst/>
            <a:cxnLst/>
            <a:rect l="l" t="t" r="r" b="b"/>
            <a:pathLst>
              <a:path w="1651000" h="1134745">
                <a:moveTo>
                  <a:pt x="1650717" y="1134329"/>
                </a:moveTo>
                <a:lnTo>
                  <a:pt x="0" y="1134329"/>
                </a:lnTo>
                <a:lnTo>
                  <a:pt x="23678" y="1093141"/>
                </a:lnTo>
                <a:lnTo>
                  <a:pt x="52835" y="1055703"/>
                </a:lnTo>
                <a:lnTo>
                  <a:pt x="86895" y="1022818"/>
                </a:lnTo>
                <a:lnTo>
                  <a:pt x="125286" y="995287"/>
                </a:lnTo>
                <a:lnTo>
                  <a:pt x="165561" y="974471"/>
                </a:lnTo>
                <a:lnTo>
                  <a:pt x="208322" y="959480"/>
                </a:lnTo>
                <a:lnTo>
                  <a:pt x="252730" y="950414"/>
                </a:lnTo>
                <a:lnTo>
                  <a:pt x="297943" y="947370"/>
                </a:lnTo>
                <a:lnTo>
                  <a:pt x="321742" y="948213"/>
                </a:lnTo>
                <a:lnTo>
                  <a:pt x="345395" y="950759"/>
                </a:lnTo>
                <a:lnTo>
                  <a:pt x="368790" y="955027"/>
                </a:lnTo>
                <a:lnTo>
                  <a:pt x="391817" y="961040"/>
                </a:lnTo>
                <a:lnTo>
                  <a:pt x="384566" y="910962"/>
                </a:lnTo>
                <a:lnTo>
                  <a:pt x="381937" y="860437"/>
                </a:lnTo>
                <a:lnTo>
                  <a:pt x="383854" y="809865"/>
                </a:lnTo>
                <a:lnTo>
                  <a:pt x="390245" y="759644"/>
                </a:lnTo>
                <a:lnTo>
                  <a:pt x="401036" y="710174"/>
                </a:lnTo>
                <a:lnTo>
                  <a:pt x="416155" y="661852"/>
                </a:lnTo>
                <a:lnTo>
                  <a:pt x="435527" y="615078"/>
                </a:lnTo>
                <a:lnTo>
                  <a:pt x="459078" y="570250"/>
                </a:lnTo>
                <a:lnTo>
                  <a:pt x="486456" y="528955"/>
                </a:lnTo>
                <a:lnTo>
                  <a:pt x="518611" y="491079"/>
                </a:lnTo>
                <a:lnTo>
                  <a:pt x="555395" y="458483"/>
                </a:lnTo>
                <a:lnTo>
                  <a:pt x="596659" y="433029"/>
                </a:lnTo>
                <a:lnTo>
                  <a:pt x="642253" y="416577"/>
                </a:lnTo>
                <a:lnTo>
                  <a:pt x="691498" y="410862"/>
                </a:lnTo>
                <a:lnTo>
                  <a:pt x="735759" y="415200"/>
                </a:lnTo>
                <a:lnTo>
                  <a:pt x="778977" y="427449"/>
                </a:lnTo>
                <a:lnTo>
                  <a:pt x="820734" y="446461"/>
                </a:lnTo>
                <a:lnTo>
                  <a:pt x="860610" y="471089"/>
                </a:lnTo>
                <a:lnTo>
                  <a:pt x="898185" y="500184"/>
                </a:lnTo>
                <a:lnTo>
                  <a:pt x="933039" y="532599"/>
                </a:lnTo>
                <a:lnTo>
                  <a:pt x="964751" y="567187"/>
                </a:lnTo>
                <a:lnTo>
                  <a:pt x="996918" y="607251"/>
                </a:lnTo>
                <a:lnTo>
                  <a:pt x="1026829" y="648920"/>
                </a:lnTo>
                <a:lnTo>
                  <a:pt x="1054422" y="692093"/>
                </a:lnTo>
                <a:lnTo>
                  <a:pt x="1079635" y="736673"/>
                </a:lnTo>
                <a:lnTo>
                  <a:pt x="1102407" y="782562"/>
                </a:lnTo>
                <a:lnTo>
                  <a:pt x="1122676" y="829661"/>
                </a:lnTo>
                <a:lnTo>
                  <a:pt x="1140381" y="877871"/>
                </a:lnTo>
                <a:lnTo>
                  <a:pt x="1136977" y="829077"/>
                </a:lnTo>
                <a:lnTo>
                  <a:pt x="1134078" y="780182"/>
                </a:lnTo>
                <a:lnTo>
                  <a:pt x="1131958" y="731238"/>
                </a:lnTo>
                <a:lnTo>
                  <a:pt x="1130887" y="682299"/>
                </a:lnTo>
                <a:lnTo>
                  <a:pt x="1131138" y="633420"/>
                </a:lnTo>
                <a:lnTo>
                  <a:pt x="1132984" y="584655"/>
                </a:lnTo>
                <a:lnTo>
                  <a:pt x="1136696" y="536056"/>
                </a:lnTo>
                <a:lnTo>
                  <a:pt x="1142546" y="487678"/>
                </a:lnTo>
                <a:lnTo>
                  <a:pt x="1150806" y="439575"/>
                </a:lnTo>
                <a:lnTo>
                  <a:pt x="1161805" y="391881"/>
                </a:lnTo>
                <a:lnTo>
                  <a:pt x="1175826" y="344808"/>
                </a:lnTo>
                <a:lnTo>
                  <a:pt x="1192938" y="298759"/>
                </a:lnTo>
                <a:lnTo>
                  <a:pt x="1213208" y="254134"/>
                </a:lnTo>
                <a:lnTo>
                  <a:pt x="1236706" y="211335"/>
                </a:lnTo>
                <a:lnTo>
                  <a:pt x="1263500" y="170764"/>
                </a:lnTo>
                <a:lnTo>
                  <a:pt x="1293658" y="132823"/>
                </a:lnTo>
                <a:lnTo>
                  <a:pt x="1327249" y="97912"/>
                </a:lnTo>
                <a:lnTo>
                  <a:pt x="1364342" y="66434"/>
                </a:lnTo>
                <a:lnTo>
                  <a:pt x="1402622" y="40443"/>
                </a:lnTo>
                <a:lnTo>
                  <a:pt x="1443869" y="19677"/>
                </a:lnTo>
                <a:lnTo>
                  <a:pt x="1487465" y="5692"/>
                </a:lnTo>
                <a:lnTo>
                  <a:pt x="1532792" y="45"/>
                </a:lnTo>
                <a:lnTo>
                  <a:pt x="1534210" y="0"/>
                </a:lnTo>
                <a:lnTo>
                  <a:pt x="1537137" y="0"/>
                </a:lnTo>
                <a:lnTo>
                  <a:pt x="1566805" y="2053"/>
                </a:lnTo>
                <a:lnTo>
                  <a:pt x="1595779" y="7989"/>
                </a:lnTo>
                <a:lnTo>
                  <a:pt x="1623827" y="17475"/>
                </a:lnTo>
                <a:lnTo>
                  <a:pt x="1650717" y="30176"/>
                </a:lnTo>
                <a:lnTo>
                  <a:pt x="1650717" y="1134329"/>
                </a:lnTo>
                <a:close/>
              </a:path>
            </a:pathLst>
          </a:custGeom>
          <a:solidFill>
            <a:srgbClr val="A87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4" y="3701547"/>
            <a:ext cx="1351280" cy="1442085"/>
          </a:xfrm>
          <a:custGeom>
            <a:avLst/>
            <a:gdLst/>
            <a:ahLst/>
            <a:cxnLst/>
            <a:rect l="l" t="t" r="r" b="b"/>
            <a:pathLst>
              <a:path w="1351280" h="1442085">
                <a:moveTo>
                  <a:pt x="988610" y="1441720"/>
                </a:moveTo>
                <a:lnTo>
                  <a:pt x="96820" y="1441720"/>
                </a:lnTo>
                <a:lnTo>
                  <a:pt x="71261" y="1425378"/>
                </a:lnTo>
                <a:lnTo>
                  <a:pt x="46574" y="1407800"/>
                </a:lnTo>
                <a:lnTo>
                  <a:pt x="22805" y="1389023"/>
                </a:lnTo>
                <a:lnTo>
                  <a:pt x="0" y="1369088"/>
                </a:lnTo>
                <a:lnTo>
                  <a:pt x="0" y="173261"/>
                </a:lnTo>
                <a:lnTo>
                  <a:pt x="9587" y="169808"/>
                </a:lnTo>
                <a:lnTo>
                  <a:pt x="19206" y="167226"/>
                </a:lnTo>
                <a:lnTo>
                  <a:pt x="28794" y="165608"/>
                </a:lnTo>
                <a:lnTo>
                  <a:pt x="38288" y="165048"/>
                </a:lnTo>
                <a:lnTo>
                  <a:pt x="49145" y="165842"/>
                </a:lnTo>
                <a:lnTo>
                  <a:pt x="88603" y="187454"/>
                </a:lnTo>
                <a:lnTo>
                  <a:pt x="127760" y="263648"/>
                </a:lnTo>
                <a:lnTo>
                  <a:pt x="141854" y="309368"/>
                </a:lnTo>
                <a:lnTo>
                  <a:pt x="151103" y="356317"/>
                </a:lnTo>
                <a:lnTo>
                  <a:pt x="155393" y="404098"/>
                </a:lnTo>
                <a:lnTo>
                  <a:pt x="163283" y="355137"/>
                </a:lnTo>
                <a:lnTo>
                  <a:pt x="175773" y="307156"/>
                </a:lnTo>
                <a:lnTo>
                  <a:pt x="192661" y="260533"/>
                </a:lnTo>
                <a:lnTo>
                  <a:pt x="213743" y="215644"/>
                </a:lnTo>
                <a:lnTo>
                  <a:pt x="238818" y="172866"/>
                </a:lnTo>
                <a:lnTo>
                  <a:pt x="267682" y="132577"/>
                </a:lnTo>
                <a:lnTo>
                  <a:pt x="300132" y="95155"/>
                </a:lnTo>
                <a:lnTo>
                  <a:pt x="335966" y="60975"/>
                </a:lnTo>
                <a:lnTo>
                  <a:pt x="390251" y="22212"/>
                </a:lnTo>
                <a:lnTo>
                  <a:pt x="452283" y="1119"/>
                </a:lnTo>
                <a:lnTo>
                  <a:pt x="464189" y="0"/>
                </a:lnTo>
                <a:lnTo>
                  <a:pt x="470121" y="0"/>
                </a:lnTo>
                <a:lnTo>
                  <a:pt x="535150" y="14077"/>
                </a:lnTo>
                <a:lnTo>
                  <a:pt x="591747" y="50771"/>
                </a:lnTo>
                <a:lnTo>
                  <a:pt x="639732" y="109496"/>
                </a:lnTo>
                <a:lnTo>
                  <a:pt x="658342" y="142946"/>
                </a:lnTo>
                <a:lnTo>
                  <a:pt x="674090" y="177866"/>
                </a:lnTo>
                <a:lnTo>
                  <a:pt x="691880" y="225874"/>
                </a:lnTo>
                <a:lnTo>
                  <a:pt x="706136" y="274810"/>
                </a:lnTo>
                <a:lnTo>
                  <a:pt x="717179" y="324546"/>
                </a:lnTo>
                <a:lnTo>
                  <a:pt x="725328" y="374953"/>
                </a:lnTo>
                <a:lnTo>
                  <a:pt x="730902" y="425905"/>
                </a:lnTo>
                <a:lnTo>
                  <a:pt x="734222" y="477274"/>
                </a:lnTo>
                <a:lnTo>
                  <a:pt x="735607" y="528932"/>
                </a:lnTo>
                <a:lnTo>
                  <a:pt x="735375" y="580750"/>
                </a:lnTo>
                <a:lnTo>
                  <a:pt x="733848" y="632602"/>
                </a:lnTo>
                <a:lnTo>
                  <a:pt x="731344" y="684360"/>
                </a:lnTo>
                <a:lnTo>
                  <a:pt x="728183" y="735896"/>
                </a:lnTo>
                <a:lnTo>
                  <a:pt x="751096" y="691910"/>
                </a:lnTo>
                <a:lnTo>
                  <a:pt x="780860" y="652269"/>
                </a:lnTo>
                <a:lnTo>
                  <a:pt x="816505" y="617761"/>
                </a:lnTo>
                <a:lnTo>
                  <a:pt x="857062" y="589171"/>
                </a:lnTo>
                <a:lnTo>
                  <a:pt x="901562" y="567284"/>
                </a:lnTo>
                <a:lnTo>
                  <a:pt x="949036" y="552886"/>
                </a:lnTo>
                <a:lnTo>
                  <a:pt x="995150" y="546931"/>
                </a:lnTo>
                <a:lnTo>
                  <a:pt x="1010638" y="546540"/>
                </a:lnTo>
                <a:lnTo>
                  <a:pt x="1057600" y="550091"/>
                </a:lnTo>
                <a:lnTo>
                  <a:pt x="1103563" y="560553"/>
                </a:lnTo>
                <a:lnTo>
                  <a:pt x="1147487" y="577639"/>
                </a:lnTo>
                <a:lnTo>
                  <a:pt x="1188333" y="601063"/>
                </a:lnTo>
                <a:lnTo>
                  <a:pt x="1225061" y="630537"/>
                </a:lnTo>
                <a:lnTo>
                  <a:pt x="1258715" y="667842"/>
                </a:lnTo>
                <a:lnTo>
                  <a:pt x="1286524" y="709660"/>
                </a:lnTo>
                <a:lnTo>
                  <a:pt x="1308898" y="754930"/>
                </a:lnTo>
                <a:lnTo>
                  <a:pt x="1326245" y="802592"/>
                </a:lnTo>
                <a:lnTo>
                  <a:pt x="1338972" y="851584"/>
                </a:lnTo>
                <a:lnTo>
                  <a:pt x="1347154" y="899982"/>
                </a:lnTo>
                <a:lnTo>
                  <a:pt x="1351215" y="949057"/>
                </a:lnTo>
                <a:lnTo>
                  <a:pt x="1350944" y="998264"/>
                </a:lnTo>
                <a:lnTo>
                  <a:pt x="1346133" y="1047058"/>
                </a:lnTo>
                <a:lnTo>
                  <a:pt x="1336571" y="1094896"/>
                </a:lnTo>
                <a:lnTo>
                  <a:pt x="1322049" y="1141233"/>
                </a:lnTo>
                <a:lnTo>
                  <a:pt x="1302357" y="1185525"/>
                </a:lnTo>
                <a:lnTo>
                  <a:pt x="1277287" y="1227226"/>
                </a:lnTo>
                <a:lnTo>
                  <a:pt x="1246971" y="1265844"/>
                </a:lnTo>
                <a:lnTo>
                  <a:pt x="1212557" y="1300779"/>
                </a:lnTo>
                <a:lnTo>
                  <a:pt x="1174845" y="1332428"/>
                </a:lnTo>
                <a:lnTo>
                  <a:pt x="1134636" y="1361191"/>
                </a:lnTo>
                <a:lnTo>
                  <a:pt x="1092732" y="1387464"/>
                </a:lnTo>
                <a:lnTo>
                  <a:pt x="1041418" y="1416007"/>
                </a:lnTo>
                <a:lnTo>
                  <a:pt x="1015193" y="1429235"/>
                </a:lnTo>
                <a:lnTo>
                  <a:pt x="988610" y="1441720"/>
                </a:lnTo>
                <a:close/>
              </a:path>
            </a:pathLst>
          </a:custGeom>
          <a:solidFill>
            <a:srgbClr val="4000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4" y="4493658"/>
            <a:ext cx="2430780" cy="650240"/>
          </a:xfrm>
          <a:custGeom>
            <a:avLst/>
            <a:gdLst/>
            <a:ahLst/>
            <a:cxnLst/>
            <a:rect l="l" t="t" r="r" b="b"/>
            <a:pathLst>
              <a:path w="2430780" h="650239">
                <a:moveTo>
                  <a:pt x="2430750" y="649618"/>
                </a:moveTo>
                <a:lnTo>
                  <a:pt x="0" y="649618"/>
                </a:lnTo>
                <a:lnTo>
                  <a:pt x="0" y="24348"/>
                </a:lnTo>
                <a:lnTo>
                  <a:pt x="33956" y="13631"/>
                </a:lnTo>
                <a:lnTo>
                  <a:pt x="68923" y="6030"/>
                </a:lnTo>
                <a:lnTo>
                  <a:pt x="104605" y="1500"/>
                </a:lnTo>
                <a:lnTo>
                  <a:pt x="140708" y="0"/>
                </a:lnTo>
                <a:lnTo>
                  <a:pt x="183334" y="2053"/>
                </a:lnTo>
                <a:lnTo>
                  <a:pt x="225633" y="8155"/>
                </a:lnTo>
                <a:lnTo>
                  <a:pt x="267108" y="18216"/>
                </a:lnTo>
                <a:lnTo>
                  <a:pt x="307260" y="32146"/>
                </a:lnTo>
                <a:lnTo>
                  <a:pt x="352564" y="53117"/>
                </a:lnTo>
                <a:lnTo>
                  <a:pt x="395488" y="78242"/>
                </a:lnTo>
                <a:lnTo>
                  <a:pt x="436016" y="107127"/>
                </a:lnTo>
                <a:lnTo>
                  <a:pt x="474130" y="139378"/>
                </a:lnTo>
                <a:lnTo>
                  <a:pt x="509815" y="174603"/>
                </a:lnTo>
                <a:lnTo>
                  <a:pt x="543053" y="212406"/>
                </a:lnTo>
                <a:lnTo>
                  <a:pt x="573828" y="252395"/>
                </a:lnTo>
                <a:lnTo>
                  <a:pt x="602122" y="294176"/>
                </a:lnTo>
                <a:lnTo>
                  <a:pt x="627920" y="337356"/>
                </a:lnTo>
                <a:lnTo>
                  <a:pt x="670663" y="310149"/>
                </a:lnTo>
                <a:lnTo>
                  <a:pt x="714686" y="284808"/>
                </a:lnTo>
                <a:lnTo>
                  <a:pt x="759871" y="261485"/>
                </a:lnTo>
                <a:lnTo>
                  <a:pt x="806099" y="240335"/>
                </a:lnTo>
                <a:lnTo>
                  <a:pt x="853251" y="221509"/>
                </a:lnTo>
                <a:lnTo>
                  <a:pt x="901209" y="205160"/>
                </a:lnTo>
                <a:lnTo>
                  <a:pt x="949855" y="191440"/>
                </a:lnTo>
                <a:lnTo>
                  <a:pt x="999069" y="180504"/>
                </a:lnTo>
                <a:lnTo>
                  <a:pt x="1048734" y="172503"/>
                </a:lnTo>
                <a:lnTo>
                  <a:pt x="1098731" y="167591"/>
                </a:lnTo>
                <a:lnTo>
                  <a:pt x="1148940" y="165919"/>
                </a:lnTo>
                <a:lnTo>
                  <a:pt x="1169170" y="166194"/>
                </a:lnTo>
                <a:lnTo>
                  <a:pt x="1209643" y="168439"/>
                </a:lnTo>
                <a:lnTo>
                  <a:pt x="1282813" y="178656"/>
                </a:lnTo>
                <a:lnTo>
                  <a:pt x="1334808" y="191181"/>
                </a:lnTo>
                <a:lnTo>
                  <a:pt x="1385597" y="207936"/>
                </a:lnTo>
                <a:lnTo>
                  <a:pt x="1434921" y="228844"/>
                </a:lnTo>
                <a:lnTo>
                  <a:pt x="1477013" y="250652"/>
                </a:lnTo>
                <a:lnTo>
                  <a:pt x="1517258" y="275415"/>
                </a:lnTo>
                <a:lnTo>
                  <a:pt x="1555370" y="303040"/>
                </a:lnTo>
                <a:lnTo>
                  <a:pt x="1591063" y="333431"/>
                </a:lnTo>
                <a:lnTo>
                  <a:pt x="1624051" y="366494"/>
                </a:lnTo>
                <a:lnTo>
                  <a:pt x="1654047" y="402133"/>
                </a:lnTo>
                <a:lnTo>
                  <a:pt x="1680765" y="440253"/>
                </a:lnTo>
                <a:lnTo>
                  <a:pt x="1703919" y="480761"/>
                </a:lnTo>
                <a:lnTo>
                  <a:pt x="1723224" y="523560"/>
                </a:lnTo>
                <a:lnTo>
                  <a:pt x="1767399" y="495822"/>
                </a:lnTo>
                <a:lnTo>
                  <a:pt x="1814237" y="472871"/>
                </a:lnTo>
                <a:lnTo>
                  <a:pt x="1863196" y="454822"/>
                </a:lnTo>
                <a:lnTo>
                  <a:pt x="1913739" y="441789"/>
                </a:lnTo>
                <a:lnTo>
                  <a:pt x="1965326" y="433885"/>
                </a:lnTo>
                <a:lnTo>
                  <a:pt x="2017418" y="431225"/>
                </a:lnTo>
                <a:lnTo>
                  <a:pt x="2044689" y="431960"/>
                </a:lnTo>
                <a:lnTo>
                  <a:pt x="2098906" y="437893"/>
                </a:lnTo>
                <a:lnTo>
                  <a:pt x="2171097" y="455661"/>
                </a:lnTo>
                <a:lnTo>
                  <a:pt x="2215080" y="472466"/>
                </a:lnTo>
                <a:lnTo>
                  <a:pt x="2257310" y="493305"/>
                </a:lnTo>
                <a:lnTo>
                  <a:pt x="2297461" y="517939"/>
                </a:lnTo>
                <a:lnTo>
                  <a:pt x="2335207" y="546128"/>
                </a:lnTo>
                <a:lnTo>
                  <a:pt x="2370221" y="577631"/>
                </a:lnTo>
                <a:lnTo>
                  <a:pt x="2402177" y="612207"/>
                </a:lnTo>
                <a:lnTo>
                  <a:pt x="2430750" y="649618"/>
                </a:lnTo>
                <a:close/>
              </a:path>
            </a:pathLst>
          </a:custGeom>
          <a:solidFill>
            <a:srgbClr val="91D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6594" y="1290345"/>
            <a:ext cx="2528369" cy="277139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3744" y="1328445"/>
            <a:ext cx="2414069" cy="2657092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9876" y="571375"/>
            <a:ext cx="1816212" cy="1982712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7026" y="609475"/>
            <a:ext cx="1701912" cy="1868412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41387" y="830687"/>
            <a:ext cx="1441500" cy="1441500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4836637" y="906887"/>
            <a:ext cx="1251585" cy="1251585"/>
          </a:xfrm>
          <a:custGeom>
            <a:avLst/>
            <a:gdLst/>
            <a:ahLst/>
            <a:cxnLst/>
            <a:rect l="l" t="t" r="r" b="b"/>
            <a:pathLst>
              <a:path w="1251585" h="1251585">
                <a:moveTo>
                  <a:pt x="625499" y="1250999"/>
                </a:moveTo>
                <a:lnTo>
                  <a:pt x="576617" y="1249118"/>
                </a:lnTo>
                <a:lnTo>
                  <a:pt x="528764" y="1243565"/>
                </a:lnTo>
                <a:lnTo>
                  <a:pt x="482078" y="1234480"/>
                </a:lnTo>
                <a:lnTo>
                  <a:pt x="436700" y="1222002"/>
                </a:lnTo>
                <a:lnTo>
                  <a:pt x="392767" y="1206270"/>
                </a:lnTo>
                <a:lnTo>
                  <a:pt x="350420" y="1187423"/>
                </a:lnTo>
                <a:lnTo>
                  <a:pt x="309798" y="1165600"/>
                </a:lnTo>
                <a:lnTo>
                  <a:pt x="271038" y="1140941"/>
                </a:lnTo>
                <a:lnTo>
                  <a:pt x="234281" y="1113584"/>
                </a:lnTo>
                <a:lnTo>
                  <a:pt x="199665" y="1083669"/>
                </a:lnTo>
                <a:lnTo>
                  <a:pt x="167330" y="1051333"/>
                </a:lnTo>
                <a:lnTo>
                  <a:pt x="137415" y="1016718"/>
                </a:lnTo>
                <a:lnTo>
                  <a:pt x="110058" y="979961"/>
                </a:lnTo>
                <a:lnTo>
                  <a:pt x="85399" y="941201"/>
                </a:lnTo>
                <a:lnTo>
                  <a:pt x="63576" y="900579"/>
                </a:lnTo>
                <a:lnTo>
                  <a:pt x="44729" y="858232"/>
                </a:lnTo>
                <a:lnTo>
                  <a:pt x="28997" y="814299"/>
                </a:lnTo>
                <a:lnTo>
                  <a:pt x="16519" y="768921"/>
                </a:lnTo>
                <a:lnTo>
                  <a:pt x="7434" y="722235"/>
                </a:lnTo>
                <a:lnTo>
                  <a:pt x="1881" y="674382"/>
                </a:lnTo>
                <a:lnTo>
                  <a:pt x="0" y="625499"/>
                </a:lnTo>
                <a:lnTo>
                  <a:pt x="1881" y="576617"/>
                </a:lnTo>
                <a:lnTo>
                  <a:pt x="7434" y="528764"/>
                </a:lnTo>
                <a:lnTo>
                  <a:pt x="16519" y="482078"/>
                </a:lnTo>
                <a:lnTo>
                  <a:pt x="28997" y="436700"/>
                </a:lnTo>
                <a:lnTo>
                  <a:pt x="44729" y="392767"/>
                </a:lnTo>
                <a:lnTo>
                  <a:pt x="63576" y="350420"/>
                </a:lnTo>
                <a:lnTo>
                  <a:pt x="85399" y="309798"/>
                </a:lnTo>
                <a:lnTo>
                  <a:pt x="110058" y="271038"/>
                </a:lnTo>
                <a:lnTo>
                  <a:pt x="137415" y="234281"/>
                </a:lnTo>
                <a:lnTo>
                  <a:pt x="167330" y="199666"/>
                </a:lnTo>
                <a:lnTo>
                  <a:pt x="199665" y="167330"/>
                </a:lnTo>
                <a:lnTo>
                  <a:pt x="234281" y="137415"/>
                </a:lnTo>
                <a:lnTo>
                  <a:pt x="271038" y="110058"/>
                </a:lnTo>
                <a:lnTo>
                  <a:pt x="309798" y="85399"/>
                </a:lnTo>
                <a:lnTo>
                  <a:pt x="350420" y="63576"/>
                </a:lnTo>
                <a:lnTo>
                  <a:pt x="392767" y="44729"/>
                </a:lnTo>
                <a:lnTo>
                  <a:pt x="436700" y="28997"/>
                </a:lnTo>
                <a:lnTo>
                  <a:pt x="482078" y="16519"/>
                </a:lnTo>
                <a:lnTo>
                  <a:pt x="528764" y="7434"/>
                </a:lnTo>
                <a:lnTo>
                  <a:pt x="576617" y="1881"/>
                </a:lnTo>
                <a:lnTo>
                  <a:pt x="625499" y="0"/>
                </a:lnTo>
                <a:lnTo>
                  <a:pt x="672994" y="1881"/>
                </a:lnTo>
                <a:lnTo>
                  <a:pt x="674352" y="1881"/>
                </a:lnTo>
                <a:lnTo>
                  <a:pt x="723940" y="7792"/>
                </a:lnTo>
                <a:lnTo>
                  <a:pt x="772024" y="17401"/>
                </a:lnTo>
                <a:lnTo>
                  <a:pt x="819070" y="30704"/>
                </a:lnTo>
                <a:lnTo>
                  <a:pt x="864868" y="47613"/>
                </a:lnTo>
                <a:lnTo>
                  <a:pt x="909209" y="68041"/>
                </a:lnTo>
                <a:lnTo>
                  <a:pt x="951882" y="91901"/>
                </a:lnTo>
                <a:lnTo>
                  <a:pt x="992677" y="119106"/>
                </a:lnTo>
                <a:lnTo>
                  <a:pt x="1031385" y="149570"/>
                </a:lnTo>
                <a:lnTo>
                  <a:pt x="1067795" y="183204"/>
                </a:lnTo>
                <a:lnTo>
                  <a:pt x="1101429" y="219614"/>
                </a:lnTo>
                <a:lnTo>
                  <a:pt x="1131893" y="258322"/>
                </a:lnTo>
                <a:lnTo>
                  <a:pt x="1159098" y="299117"/>
                </a:lnTo>
                <a:lnTo>
                  <a:pt x="1182958" y="341790"/>
                </a:lnTo>
                <a:lnTo>
                  <a:pt x="1203386" y="386131"/>
                </a:lnTo>
                <a:lnTo>
                  <a:pt x="1220295" y="431929"/>
                </a:lnTo>
                <a:lnTo>
                  <a:pt x="1233598" y="478975"/>
                </a:lnTo>
                <a:lnTo>
                  <a:pt x="1243207" y="527059"/>
                </a:lnTo>
                <a:lnTo>
                  <a:pt x="1249037" y="575970"/>
                </a:lnTo>
                <a:lnTo>
                  <a:pt x="1250999" y="625499"/>
                </a:lnTo>
                <a:lnTo>
                  <a:pt x="1249118" y="674382"/>
                </a:lnTo>
                <a:lnTo>
                  <a:pt x="1243565" y="722235"/>
                </a:lnTo>
                <a:lnTo>
                  <a:pt x="1234480" y="768921"/>
                </a:lnTo>
                <a:lnTo>
                  <a:pt x="1222002" y="814299"/>
                </a:lnTo>
                <a:lnTo>
                  <a:pt x="1206270" y="858232"/>
                </a:lnTo>
                <a:lnTo>
                  <a:pt x="1187423" y="900579"/>
                </a:lnTo>
                <a:lnTo>
                  <a:pt x="1165600" y="941201"/>
                </a:lnTo>
                <a:lnTo>
                  <a:pt x="1140941" y="979961"/>
                </a:lnTo>
                <a:lnTo>
                  <a:pt x="1113584" y="1016718"/>
                </a:lnTo>
                <a:lnTo>
                  <a:pt x="1083669" y="1051333"/>
                </a:lnTo>
                <a:lnTo>
                  <a:pt x="1051334" y="1083669"/>
                </a:lnTo>
                <a:lnTo>
                  <a:pt x="1016718" y="1113584"/>
                </a:lnTo>
                <a:lnTo>
                  <a:pt x="979961" y="1140941"/>
                </a:lnTo>
                <a:lnTo>
                  <a:pt x="941201" y="1165600"/>
                </a:lnTo>
                <a:lnTo>
                  <a:pt x="900579" y="1187423"/>
                </a:lnTo>
                <a:lnTo>
                  <a:pt x="858232" y="1206270"/>
                </a:lnTo>
                <a:lnTo>
                  <a:pt x="814299" y="1222002"/>
                </a:lnTo>
                <a:lnTo>
                  <a:pt x="768921" y="1234480"/>
                </a:lnTo>
                <a:lnTo>
                  <a:pt x="722235" y="1243565"/>
                </a:lnTo>
                <a:lnTo>
                  <a:pt x="674382" y="1249118"/>
                </a:lnTo>
                <a:lnTo>
                  <a:pt x="625499" y="1250999"/>
                </a:lnTo>
                <a:close/>
              </a:path>
            </a:pathLst>
          </a:custGeom>
          <a:solidFill>
            <a:srgbClr val="91D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4836637" y="906887"/>
            <a:ext cx="1251585" cy="1251585"/>
          </a:xfrm>
          <a:custGeom>
            <a:avLst/>
            <a:gdLst/>
            <a:ahLst/>
            <a:cxnLst/>
            <a:rect l="l" t="t" r="r" b="b"/>
            <a:pathLst>
              <a:path w="1251585" h="1251585">
                <a:moveTo>
                  <a:pt x="0" y="625499"/>
                </a:moveTo>
                <a:lnTo>
                  <a:pt x="1881" y="576617"/>
                </a:lnTo>
                <a:lnTo>
                  <a:pt x="7434" y="528764"/>
                </a:lnTo>
                <a:lnTo>
                  <a:pt x="16519" y="482078"/>
                </a:lnTo>
                <a:lnTo>
                  <a:pt x="28997" y="436700"/>
                </a:lnTo>
                <a:lnTo>
                  <a:pt x="44729" y="392767"/>
                </a:lnTo>
                <a:lnTo>
                  <a:pt x="63576" y="350420"/>
                </a:lnTo>
                <a:lnTo>
                  <a:pt x="85399" y="309798"/>
                </a:lnTo>
                <a:lnTo>
                  <a:pt x="110058" y="271038"/>
                </a:lnTo>
                <a:lnTo>
                  <a:pt x="137415" y="234281"/>
                </a:lnTo>
                <a:lnTo>
                  <a:pt x="167330" y="199666"/>
                </a:lnTo>
                <a:lnTo>
                  <a:pt x="199665" y="167330"/>
                </a:lnTo>
                <a:lnTo>
                  <a:pt x="234281" y="137415"/>
                </a:lnTo>
                <a:lnTo>
                  <a:pt x="271038" y="110058"/>
                </a:lnTo>
                <a:lnTo>
                  <a:pt x="309798" y="85399"/>
                </a:lnTo>
                <a:lnTo>
                  <a:pt x="350420" y="63576"/>
                </a:lnTo>
                <a:lnTo>
                  <a:pt x="392767" y="44729"/>
                </a:lnTo>
                <a:lnTo>
                  <a:pt x="436700" y="28997"/>
                </a:lnTo>
                <a:lnTo>
                  <a:pt x="482078" y="16519"/>
                </a:lnTo>
                <a:lnTo>
                  <a:pt x="528764" y="7434"/>
                </a:lnTo>
                <a:lnTo>
                  <a:pt x="576617" y="1881"/>
                </a:lnTo>
                <a:lnTo>
                  <a:pt x="625499" y="0"/>
                </a:lnTo>
                <a:lnTo>
                  <a:pt x="675029" y="1962"/>
                </a:lnTo>
                <a:lnTo>
                  <a:pt x="723940" y="7792"/>
                </a:lnTo>
                <a:lnTo>
                  <a:pt x="772024" y="17401"/>
                </a:lnTo>
                <a:lnTo>
                  <a:pt x="819070" y="30704"/>
                </a:lnTo>
                <a:lnTo>
                  <a:pt x="864868" y="47613"/>
                </a:lnTo>
                <a:lnTo>
                  <a:pt x="909209" y="68041"/>
                </a:lnTo>
                <a:lnTo>
                  <a:pt x="951882" y="91901"/>
                </a:lnTo>
                <a:lnTo>
                  <a:pt x="992677" y="119106"/>
                </a:lnTo>
                <a:lnTo>
                  <a:pt x="1031385" y="149570"/>
                </a:lnTo>
                <a:lnTo>
                  <a:pt x="1067795" y="183204"/>
                </a:lnTo>
                <a:lnTo>
                  <a:pt x="1101429" y="219614"/>
                </a:lnTo>
                <a:lnTo>
                  <a:pt x="1131893" y="258322"/>
                </a:lnTo>
                <a:lnTo>
                  <a:pt x="1159098" y="299117"/>
                </a:lnTo>
                <a:lnTo>
                  <a:pt x="1182958" y="341790"/>
                </a:lnTo>
                <a:lnTo>
                  <a:pt x="1203386" y="386131"/>
                </a:lnTo>
                <a:lnTo>
                  <a:pt x="1220295" y="431929"/>
                </a:lnTo>
                <a:lnTo>
                  <a:pt x="1233598" y="478975"/>
                </a:lnTo>
                <a:lnTo>
                  <a:pt x="1243207" y="527059"/>
                </a:lnTo>
                <a:lnTo>
                  <a:pt x="1249037" y="575970"/>
                </a:lnTo>
                <a:lnTo>
                  <a:pt x="1250999" y="625499"/>
                </a:lnTo>
                <a:lnTo>
                  <a:pt x="1249118" y="674382"/>
                </a:lnTo>
                <a:lnTo>
                  <a:pt x="1243565" y="722235"/>
                </a:lnTo>
                <a:lnTo>
                  <a:pt x="1234480" y="768921"/>
                </a:lnTo>
                <a:lnTo>
                  <a:pt x="1222002" y="814299"/>
                </a:lnTo>
                <a:lnTo>
                  <a:pt x="1206270" y="858232"/>
                </a:lnTo>
                <a:lnTo>
                  <a:pt x="1187423" y="900579"/>
                </a:lnTo>
                <a:lnTo>
                  <a:pt x="1165600" y="941201"/>
                </a:lnTo>
                <a:lnTo>
                  <a:pt x="1140941" y="979961"/>
                </a:lnTo>
                <a:lnTo>
                  <a:pt x="1113584" y="1016718"/>
                </a:lnTo>
                <a:lnTo>
                  <a:pt x="1083669" y="1051333"/>
                </a:lnTo>
                <a:lnTo>
                  <a:pt x="1051334" y="1083669"/>
                </a:lnTo>
                <a:lnTo>
                  <a:pt x="1016718" y="1113584"/>
                </a:lnTo>
                <a:lnTo>
                  <a:pt x="979961" y="1140941"/>
                </a:lnTo>
                <a:lnTo>
                  <a:pt x="941201" y="1165600"/>
                </a:lnTo>
                <a:lnTo>
                  <a:pt x="900579" y="1187423"/>
                </a:lnTo>
                <a:lnTo>
                  <a:pt x="858232" y="1206270"/>
                </a:lnTo>
                <a:lnTo>
                  <a:pt x="814299" y="1222002"/>
                </a:lnTo>
                <a:lnTo>
                  <a:pt x="768921" y="1234480"/>
                </a:lnTo>
                <a:lnTo>
                  <a:pt x="722235" y="1243565"/>
                </a:lnTo>
                <a:lnTo>
                  <a:pt x="674382" y="1249118"/>
                </a:lnTo>
                <a:lnTo>
                  <a:pt x="625499" y="1250999"/>
                </a:lnTo>
                <a:lnTo>
                  <a:pt x="576617" y="1249118"/>
                </a:lnTo>
                <a:lnTo>
                  <a:pt x="528764" y="1243565"/>
                </a:lnTo>
                <a:lnTo>
                  <a:pt x="482078" y="1234480"/>
                </a:lnTo>
                <a:lnTo>
                  <a:pt x="436700" y="1222002"/>
                </a:lnTo>
                <a:lnTo>
                  <a:pt x="392767" y="1206270"/>
                </a:lnTo>
                <a:lnTo>
                  <a:pt x="350420" y="1187423"/>
                </a:lnTo>
                <a:lnTo>
                  <a:pt x="309798" y="1165600"/>
                </a:lnTo>
                <a:lnTo>
                  <a:pt x="271038" y="1140941"/>
                </a:lnTo>
                <a:lnTo>
                  <a:pt x="234281" y="1113584"/>
                </a:lnTo>
                <a:lnTo>
                  <a:pt x="199665" y="1083669"/>
                </a:lnTo>
                <a:lnTo>
                  <a:pt x="167330" y="1051333"/>
                </a:lnTo>
                <a:lnTo>
                  <a:pt x="137415" y="1016718"/>
                </a:lnTo>
                <a:lnTo>
                  <a:pt x="110058" y="979961"/>
                </a:lnTo>
                <a:lnTo>
                  <a:pt x="85399" y="941201"/>
                </a:lnTo>
                <a:lnTo>
                  <a:pt x="63576" y="900579"/>
                </a:lnTo>
                <a:lnTo>
                  <a:pt x="44729" y="858232"/>
                </a:lnTo>
                <a:lnTo>
                  <a:pt x="28997" y="814299"/>
                </a:lnTo>
                <a:lnTo>
                  <a:pt x="16519" y="768921"/>
                </a:lnTo>
                <a:lnTo>
                  <a:pt x="7434" y="722235"/>
                </a:lnTo>
                <a:lnTo>
                  <a:pt x="1881" y="674382"/>
                </a:lnTo>
                <a:lnTo>
                  <a:pt x="0" y="625499"/>
                </a:lnTo>
                <a:close/>
              </a:path>
            </a:pathLst>
          </a:custGeom>
          <a:ln w="761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CC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501000"/>
            <a:ext cx="1642110" cy="642620"/>
          </a:xfrm>
          <a:custGeom>
            <a:avLst/>
            <a:gdLst/>
            <a:ahLst/>
            <a:cxnLst/>
            <a:rect l="l" t="t" r="r" b="b"/>
            <a:pathLst>
              <a:path w="1642110" h="642620">
                <a:moveTo>
                  <a:pt x="1642046" y="642423"/>
                </a:moveTo>
                <a:lnTo>
                  <a:pt x="0" y="642423"/>
                </a:lnTo>
                <a:lnTo>
                  <a:pt x="0" y="1456"/>
                </a:lnTo>
                <a:lnTo>
                  <a:pt x="8144" y="819"/>
                </a:lnTo>
                <a:lnTo>
                  <a:pt x="16304" y="364"/>
                </a:lnTo>
                <a:lnTo>
                  <a:pt x="24473" y="91"/>
                </a:lnTo>
                <a:lnTo>
                  <a:pt x="32648" y="0"/>
                </a:lnTo>
                <a:lnTo>
                  <a:pt x="85069" y="3477"/>
                </a:lnTo>
                <a:lnTo>
                  <a:pt x="136892" y="13546"/>
                </a:lnTo>
                <a:lnTo>
                  <a:pt x="187415" y="29664"/>
                </a:lnTo>
                <a:lnTo>
                  <a:pt x="235935" y="51285"/>
                </a:lnTo>
                <a:lnTo>
                  <a:pt x="281751" y="77867"/>
                </a:lnTo>
                <a:lnTo>
                  <a:pt x="322276" y="106925"/>
                </a:lnTo>
                <a:lnTo>
                  <a:pt x="360142" y="139256"/>
                </a:lnTo>
                <a:lnTo>
                  <a:pt x="395438" y="174468"/>
                </a:lnTo>
                <a:lnTo>
                  <a:pt x="428254" y="212165"/>
                </a:lnTo>
                <a:lnTo>
                  <a:pt x="458680" y="251956"/>
                </a:lnTo>
                <a:lnTo>
                  <a:pt x="486806" y="293445"/>
                </a:lnTo>
                <a:lnTo>
                  <a:pt x="512721" y="336240"/>
                </a:lnTo>
                <a:lnTo>
                  <a:pt x="549292" y="302494"/>
                </a:lnTo>
                <a:lnTo>
                  <a:pt x="588737" y="272979"/>
                </a:lnTo>
                <a:lnTo>
                  <a:pt x="630724" y="247625"/>
                </a:lnTo>
                <a:lnTo>
                  <a:pt x="674922" y="226364"/>
                </a:lnTo>
                <a:lnTo>
                  <a:pt x="720999" y="209124"/>
                </a:lnTo>
                <a:lnTo>
                  <a:pt x="768623" y="195837"/>
                </a:lnTo>
                <a:lnTo>
                  <a:pt x="817462" y="186433"/>
                </a:lnTo>
                <a:lnTo>
                  <a:pt x="867184" y="180842"/>
                </a:lnTo>
                <a:lnTo>
                  <a:pt x="917458" y="178993"/>
                </a:lnTo>
                <a:lnTo>
                  <a:pt x="964877" y="180606"/>
                </a:lnTo>
                <a:lnTo>
                  <a:pt x="1012219" y="185404"/>
                </a:lnTo>
                <a:lnTo>
                  <a:pt x="1059208" y="193329"/>
                </a:lnTo>
                <a:lnTo>
                  <a:pt x="1105568" y="204324"/>
                </a:lnTo>
                <a:lnTo>
                  <a:pt x="1151023" y="218328"/>
                </a:lnTo>
                <a:lnTo>
                  <a:pt x="1195299" y="235285"/>
                </a:lnTo>
                <a:lnTo>
                  <a:pt x="1238118" y="255134"/>
                </a:lnTo>
                <a:lnTo>
                  <a:pt x="1283267" y="279859"/>
                </a:lnTo>
                <a:lnTo>
                  <a:pt x="1326632" y="307157"/>
                </a:lnTo>
                <a:lnTo>
                  <a:pt x="1368245" y="336870"/>
                </a:lnTo>
                <a:lnTo>
                  <a:pt x="1408140" y="368838"/>
                </a:lnTo>
                <a:lnTo>
                  <a:pt x="1446349" y="402902"/>
                </a:lnTo>
                <a:lnTo>
                  <a:pt x="1482906" y="438904"/>
                </a:lnTo>
                <a:lnTo>
                  <a:pt x="1517842" y="476686"/>
                </a:lnTo>
                <a:lnTo>
                  <a:pt x="1551192" y="516087"/>
                </a:lnTo>
                <a:lnTo>
                  <a:pt x="1582987" y="556949"/>
                </a:lnTo>
                <a:lnTo>
                  <a:pt x="1613261" y="599114"/>
                </a:lnTo>
                <a:lnTo>
                  <a:pt x="1642046" y="642423"/>
                </a:lnTo>
                <a:close/>
              </a:path>
            </a:pathLst>
          </a:custGeom>
          <a:solidFill>
            <a:srgbClr val="A87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32712" y="136162"/>
            <a:ext cx="1419860" cy="274955"/>
          </a:xfrm>
          <a:custGeom>
            <a:avLst/>
            <a:gdLst/>
            <a:ahLst/>
            <a:cxnLst/>
            <a:rect l="l" t="t" r="r" b="b"/>
            <a:pathLst>
              <a:path w="1419859" h="274955">
                <a:moveTo>
                  <a:pt x="1419374" y="274474"/>
                </a:moveTo>
                <a:lnTo>
                  <a:pt x="0" y="274474"/>
                </a:lnTo>
                <a:lnTo>
                  <a:pt x="17686" y="245606"/>
                </a:lnTo>
                <a:lnTo>
                  <a:pt x="73037" y="205719"/>
                </a:lnTo>
                <a:lnTo>
                  <a:pt x="112949" y="196099"/>
                </a:lnTo>
                <a:lnTo>
                  <a:pt x="119574" y="195699"/>
                </a:lnTo>
                <a:lnTo>
                  <a:pt x="126149" y="195699"/>
                </a:lnTo>
                <a:lnTo>
                  <a:pt x="159907" y="199215"/>
                </a:lnTo>
                <a:lnTo>
                  <a:pt x="192603" y="209143"/>
                </a:lnTo>
                <a:lnTo>
                  <a:pt x="223353" y="224556"/>
                </a:lnTo>
                <a:lnTo>
                  <a:pt x="251274" y="244524"/>
                </a:lnTo>
                <a:lnTo>
                  <a:pt x="268947" y="200351"/>
                </a:lnTo>
                <a:lnTo>
                  <a:pt x="293066" y="159726"/>
                </a:lnTo>
                <a:lnTo>
                  <a:pt x="322857" y="122966"/>
                </a:lnTo>
                <a:lnTo>
                  <a:pt x="357545" y="90387"/>
                </a:lnTo>
                <a:lnTo>
                  <a:pt x="396357" y="62307"/>
                </a:lnTo>
                <a:lnTo>
                  <a:pt x="438517" y="39041"/>
                </a:lnTo>
                <a:lnTo>
                  <a:pt x="483252" y="20907"/>
                </a:lnTo>
                <a:lnTo>
                  <a:pt x="529788" y="8221"/>
                </a:lnTo>
                <a:lnTo>
                  <a:pt x="577349" y="1299"/>
                </a:lnTo>
                <a:lnTo>
                  <a:pt x="608074" y="0"/>
                </a:lnTo>
                <a:lnTo>
                  <a:pt x="628935" y="685"/>
                </a:lnTo>
                <a:lnTo>
                  <a:pt x="669992" y="6771"/>
                </a:lnTo>
                <a:lnTo>
                  <a:pt x="726104" y="29368"/>
                </a:lnTo>
                <a:lnTo>
                  <a:pt x="758784" y="52290"/>
                </a:lnTo>
                <a:lnTo>
                  <a:pt x="787859" y="80036"/>
                </a:lnTo>
                <a:lnTo>
                  <a:pt x="813224" y="111299"/>
                </a:lnTo>
                <a:lnTo>
                  <a:pt x="835068" y="144844"/>
                </a:lnTo>
                <a:lnTo>
                  <a:pt x="854287" y="179971"/>
                </a:lnTo>
                <a:lnTo>
                  <a:pt x="871724" y="216125"/>
                </a:lnTo>
                <a:lnTo>
                  <a:pt x="888224" y="252749"/>
                </a:lnTo>
                <a:lnTo>
                  <a:pt x="914850" y="221792"/>
                </a:lnTo>
                <a:lnTo>
                  <a:pt x="947309" y="196793"/>
                </a:lnTo>
                <a:lnTo>
                  <a:pt x="983776" y="177128"/>
                </a:lnTo>
                <a:lnTo>
                  <a:pt x="1022424" y="162174"/>
                </a:lnTo>
                <a:lnTo>
                  <a:pt x="1087206" y="146356"/>
                </a:lnTo>
                <a:lnTo>
                  <a:pt x="1153599" y="140849"/>
                </a:lnTo>
                <a:lnTo>
                  <a:pt x="1185097" y="142148"/>
                </a:lnTo>
                <a:lnTo>
                  <a:pt x="1246996" y="152862"/>
                </a:lnTo>
                <a:lnTo>
                  <a:pt x="1318691" y="181926"/>
                </a:lnTo>
                <a:lnTo>
                  <a:pt x="1357034" y="207509"/>
                </a:lnTo>
                <a:lnTo>
                  <a:pt x="1390948" y="238581"/>
                </a:lnTo>
                <a:lnTo>
                  <a:pt x="1419374" y="274474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911812"/>
            <a:ext cx="541655" cy="239395"/>
          </a:xfrm>
          <a:custGeom>
            <a:avLst/>
            <a:gdLst/>
            <a:ahLst/>
            <a:cxnLst/>
            <a:rect l="l" t="t" r="r" b="b"/>
            <a:pathLst>
              <a:path w="541655" h="239394">
                <a:moveTo>
                  <a:pt x="541149" y="238899"/>
                </a:moveTo>
                <a:lnTo>
                  <a:pt x="0" y="238899"/>
                </a:lnTo>
                <a:lnTo>
                  <a:pt x="0" y="218676"/>
                </a:lnTo>
                <a:lnTo>
                  <a:pt x="15467" y="174428"/>
                </a:lnTo>
                <a:lnTo>
                  <a:pt x="39435" y="131664"/>
                </a:lnTo>
                <a:lnTo>
                  <a:pt x="70170" y="93363"/>
                </a:lnTo>
                <a:lnTo>
                  <a:pt x="106661" y="60436"/>
                </a:lnTo>
                <a:lnTo>
                  <a:pt x="147898" y="33790"/>
                </a:lnTo>
                <a:lnTo>
                  <a:pt x="192873" y="14333"/>
                </a:lnTo>
                <a:lnTo>
                  <a:pt x="240574" y="2974"/>
                </a:lnTo>
                <a:lnTo>
                  <a:pt x="281249" y="0"/>
                </a:lnTo>
                <a:lnTo>
                  <a:pt x="306256" y="1121"/>
                </a:lnTo>
                <a:lnTo>
                  <a:pt x="355387" y="10124"/>
                </a:lnTo>
                <a:lnTo>
                  <a:pt x="421647" y="39953"/>
                </a:lnTo>
                <a:lnTo>
                  <a:pt x="459018" y="69705"/>
                </a:lnTo>
                <a:lnTo>
                  <a:pt x="490434" y="105878"/>
                </a:lnTo>
                <a:lnTo>
                  <a:pt x="515114" y="147069"/>
                </a:lnTo>
                <a:lnTo>
                  <a:pt x="532279" y="191877"/>
                </a:lnTo>
                <a:lnTo>
                  <a:pt x="541149" y="238899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016849" y="0"/>
            <a:ext cx="852805" cy="136525"/>
          </a:xfrm>
          <a:custGeom>
            <a:avLst/>
            <a:gdLst/>
            <a:ahLst/>
            <a:cxnLst/>
            <a:rect l="l" t="t" r="r" b="b"/>
            <a:pathLst>
              <a:path w="852805" h="136525">
                <a:moveTo>
                  <a:pt x="852374" y="136124"/>
                </a:moveTo>
                <a:lnTo>
                  <a:pt x="0" y="136124"/>
                </a:lnTo>
                <a:lnTo>
                  <a:pt x="17717" y="98807"/>
                </a:lnTo>
                <a:lnTo>
                  <a:pt x="43546" y="66484"/>
                </a:lnTo>
                <a:lnTo>
                  <a:pt x="76102" y="41206"/>
                </a:lnTo>
                <a:lnTo>
                  <a:pt x="113999" y="25024"/>
                </a:lnTo>
                <a:lnTo>
                  <a:pt x="154524" y="19649"/>
                </a:lnTo>
                <a:lnTo>
                  <a:pt x="202405" y="26642"/>
                </a:lnTo>
                <a:lnTo>
                  <a:pt x="246753" y="46490"/>
                </a:lnTo>
                <a:lnTo>
                  <a:pt x="283980" y="77499"/>
                </a:lnTo>
                <a:lnTo>
                  <a:pt x="310499" y="117974"/>
                </a:lnTo>
                <a:lnTo>
                  <a:pt x="326692" y="71653"/>
                </a:lnTo>
                <a:lnTo>
                  <a:pt x="350660" y="28889"/>
                </a:lnTo>
                <a:lnTo>
                  <a:pt x="373843" y="0"/>
                </a:lnTo>
                <a:lnTo>
                  <a:pt x="798964" y="0"/>
                </a:lnTo>
                <a:lnTo>
                  <a:pt x="801659" y="3103"/>
                </a:lnTo>
                <a:lnTo>
                  <a:pt x="826339" y="44294"/>
                </a:lnTo>
                <a:lnTo>
                  <a:pt x="843504" y="89102"/>
                </a:lnTo>
                <a:lnTo>
                  <a:pt x="852374" y="136124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509037" y="894037"/>
            <a:ext cx="635000" cy="274955"/>
          </a:xfrm>
          <a:custGeom>
            <a:avLst/>
            <a:gdLst/>
            <a:ahLst/>
            <a:cxnLst/>
            <a:rect l="l" t="t" r="r" b="b"/>
            <a:pathLst>
              <a:path w="635000" h="274955">
                <a:moveTo>
                  <a:pt x="634962" y="274474"/>
                </a:moveTo>
                <a:lnTo>
                  <a:pt x="0" y="274474"/>
                </a:lnTo>
                <a:lnTo>
                  <a:pt x="17686" y="245606"/>
                </a:lnTo>
                <a:lnTo>
                  <a:pt x="73037" y="205719"/>
                </a:lnTo>
                <a:lnTo>
                  <a:pt x="112949" y="196099"/>
                </a:lnTo>
                <a:lnTo>
                  <a:pt x="119574" y="195699"/>
                </a:lnTo>
                <a:lnTo>
                  <a:pt x="126149" y="195699"/>
                </a:lnTo>
                <a:lnTo>
                  <a:pt x="159907" y="199215"/>
                </a:lnTo>
                <a:lnTo>
                  <a:pt x="192603" y="209143"/>
                </a:lnTo>
                <a:lnTo>
                  <a:pt x="223353" y="224556"/>
                </a:lnTo>
                <a:lnTo>
                  <a:pt x="251274" y="244524"/>
                </a:lnTo>
                <a:lnTo>
                  <a:pt x="268947" y="200351"/>
                </a:lnTo>
                <a:lnTo>
                  <a:pt x="293066" y="159726"/>
                </a:lnTo>
                <a:lnTo>
                  <a:pt x="322857" y="122966"/>
                </a:lnTo>
                <a:lnTo>
                  <a:pt x="357545" y="90387"/>
                </a:lnTo>
                <a:lnTo>
                  <a:pt x="396357" y="62307"/>
                </a:lnTo>
                <a:lnTo>
                  <a:pt x="438517" y="39041"/>
                </a:lnTo>
                <a:lnTo>
                  <a:pt x="483252" y="20907"/>
                </a:lnTo>
                <a:lnTo>
                  <a:pt x="529788" y="8221"/>
                </a:lnTo>
                <a:lnTo>
                  <a:pt x="577349" y="1299"/>
                </a:lnTo>
                <a:lnTo>
                  <a:pt x="608074" y="0"/>
                </a:lnTo>
                <a:lnTo>
                  <a:pt x="628935" y="685"/>
                </a:lnTo>
                <a:lnTo>
                  <a:pt x="634962" y="1323"/>
                </a:lnTo>
                <a:lnTo>
                  <a:pt x="634962" y="274474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4863310"/>
            <a:ext cx="1204595" cy="280670"/>
          </a:xfrm>
          <a:custGeom>
            <a:avLst/>
            <a:gdLst/>
            <a:ahLst/>
            <a:cxnLst/>
            <a:rect l="l" t="t" r="r" b="b"/>
            <a:pathLst>
              <a:path w="1204595" h="280670">
                <a:moveTo>
                  <a:pt x="1204132" y="280189"/>
                </a:moveTo>
                <a:lnTo>
                  <a:pt x="0" y="280189"/>
                </a:lnTo>
                <a:lnTo>
                  <a:pt x="0" y="0"/>
                </a:lnTo>
                <a:lnTo>
                  <a:pt x="43825" y="3328"/>
                </a:lnTo>
                <a:lnTo>
                  <a:pt x="89717" y="13650"/>
                </a:lnTo>
                <a:lnTo>
                  <a:pt x="133838" y="30254"/>
                </a:lnTo>
                <a:lnTo>
                  <a:pt x="175267" y="52649"/>
                </a:lnTo>
                <a:lnTo>
                  <a:pt x="216849" y="82952"/>
                </a:lnTo>
                <a:lnTo>
                  <a:pt x="254133" y="118404"/>
                </a:lnTo>
                <a:lnTo>
                  <a:pt x="287013" y="158169"/>
                </a:lnTo>
                <a:lnTo>
                  <a:pt x="315385" y="201408"/>
                </a:lnTo>
                <a:lnTo>
                  <a:pt x="339145" y="247284"/>
                </a:lnTo>
                <a:lnTo>
                  <a:pt x="1193333" y="247284"/>
                </a:lnTo>
                <a:lnTo>
                  <a:pt x="1204132" y="280189"/>
                </a:lnTo>
                <a:close/>
              </a:path>
              <a:path w="1204595" h="280670">
                <a:moveTo>
                  <a:pt x="1193333" y="247284"/>
                </a:moveTo>
                <a:lnTo>
                  <a:pt x="339145" y="247284"/>
                </a:lnTo>
                <a:lnTo>
                  <a:pt x="358251" y="203204"/>
                </a:lnTo>
                <a:lnTo>
                  <a:pt x="386351" y="165106"/>
                </a:lnTo>
                <a:lnTo>
                  <a:pt x="421767" y="132581"/>
                </a:lnTo>
                <a:lnTo>
                  <a:pt x="462821" y="105221"/>
                </a:lnTo>
                <a:lnTo>
                  <a:pt x="507834" y="82617"/>
                </a:lnTo>
                <a:lnTo>
                  <a:pt x="555129" y="64362"/>
                </a:lnTo>
                <a:lnTo>
                  <a:pt x="603026" y="50046"/>
                </a:lnTo>
                <a:lnTo>
                  <a:pt x="654755" y="37784"/>
                </a:lnTo>
                <a:lnTo>
                  <a:pt x="707213" y="28299"/>
                </a:lnTo>
                <a:lnTo>
                  <a:pt x="760068" y="22177"/>
                </a:lnTo>
                <a:lnTo>
                  <a:pt x="812987" y="20006"/>
                </a:lnTo>
                <a:lnTo>
                  <a:pt x="851260" y="21239"/>
                </a:lnTo>
                <a:lnTo>
                  <a:pt x="889269" y="25087"/>
                </a:lnTo>
                <a:lnTo>
                  <a:pt x="926882" y="31773"/>
                </a:lnTo>
                <a:lnTo>
                  <a:pt x="963964" y="41520"/>
                </a:lnTo>
                <a:lnTo>
                  <a:pt x="1011461" y="59758"/>
                </a:lnTo>
                <a:lnTo>
                  <a:pt x="1056411" y="84105"/>
                </a:lnTo>
                <a:lnTo>
                  <a:pt x="1097706" y="114068"/>
                </a:lnTo>
                <a:lnTo>
                  <a:pt x="1134236" y="149155"/>
                </a:lnTo>
                <a:lnTo>
                  <a:pt x="1164890" y="188874"/>
                </a:lnTo>
                <a:lnTo>
                  <a:pt x="1188558" y="232734"/>
                </a:lnTo>
                <a:lnTo>
                  <a:pt x="1193333" y="247284"/>
                </a:lnTo>
                <a:close/>
              </a:path>
            </a:pathLst>
          </a:custGeom>
          <a:solidFill>
            <a:srgbClr val="4000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250" y="496723"/>
            <a:ext cx="8101965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40002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7518" y="1622163"/>
            <a:ext cx="5452745" cy="152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0002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CC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914240"/>
            <a:ext cx="2150745" cy="1229360"/>
          </a:xfrm>
          <a:custGeom>
            <a:avLst/>
            <a:gdLst/>
            <a:ahLst/>
            <a:cxnLst/>
            <a:rect l="l" t="t" r="r" b="b"/>
            <a:pathLst>
              <a:path w="2150745" h="1229360">
                <a:moveTo>
                  <a:pt x="2150222" y="1229190"/>
                </a:moveTo>
                <a:lnTo>
                  <a:pt x="0" y="1229190"/>
                </a:lnTo>
                <a:lnTo>
                  <a:pt x="0" y="32382"/>
                </a:lnTo>
                <a:lnTo>
                  <a:pt x="28804" y="18687"/>
                </a:lnTo>
                <a:lnTo>
                  <a:pt x="58491" y="8515"/>
                </a:lnTo>
                <a:lnTo>
                  <a:pt x="88719" y="2181"/>
                </a:lnTo>
                <a:lnTo>
                  <a:pt x="119144" y="0"/>
                </a:lnTo>
                <a:lnTo>
                  <a:pt x="139355" y="1005"/>
                </a:lnTo>
                <a:lnTo>
                  <a:pt x="179190" y="9316"/>
                </a:lnTo>
                <a:lnTo>
                  <a:pt x="236434" y="38921"/>
                </a:lnTo>
                <a:lnTo>
                  <a:pt x="269694" y="68012"/>
                </a:lnTo>
                <a:lnTo>
                  <a:pt x="298776" y="102457"/>
                </a:lnTo>
                <a:lnTo>
                  <a:pt x="324056" y="140639"/>
                </a:lnTo>
                <a:lnTo>
                  <a:pt x="345910" y="180941"/>
                </a:lnTo>
                <a:lnTo>
                  <a:pt x="367533" y="228148"/>
                </a:lnTo>
                <a:lnTo>
                  <a:pt x="386399" y="276478"/>
                </a:lnTo>
                <a:lnTo>
                  <a:pt x="402777" y="325797"/>
                </a:lnTo>
                <a:lnTo>
                  <a:pt x="416935" y="375965"/>
                </a:lnTo>
                <a:lnTo>
                  <a:pt x="429141" y="426847"/>
                </a:lnTo>
                <a:lnTo>
                  <a:pt x="439665" y="478305"/>
                </a:lnTo>
                <a:lnTo>
                  <a:pt x="448775" y="530201"/>
                </a:lnTo>
                <a:lnTo>
                  <a:pt x="456740" y="582400"/>
                </a:lnTo>
                <a:lnTo>
                  <a:pt x="463827" y="634763"/>
                </a:lnTo>
                <a:lnTo>
                  <a:pt x="470306" y="687154"/>
                </a:lnTo>
                <a:lnTo>
                  <a:pt x="476445" y="739435"/>
                </a:lnTo>
                <a:lnTo>
                  <a:pt x="477272" y="691465"/>
                </a:lnTo>
                <a:lnTo>
                  <a:pt x="482528" y="643887"/>
                </a:lnTo>
                <a:lnTo>
                  <a:pt x="492022" y="597050"/>
                </a:lnTo>
                <a:lnTo>
                  <a:pt x="505561" y="551298"/>
                </a:lnTo>
                <a:lnTo>
                  <a:pt x="522954" y="506980"/>
                </a:lnTo>
                <a:lnTo>
                  <a:pt x="544009" y="464443"/>
                </a:lnTo>
                <a:lnTo>
                  <a:pt x="568534" y="424033"/>
                </a:lnTo>
                <a:lnTo>
                  <a:pt x="596339" y="386098"/>
                </a:lnTo>
                <a:lnTo>
                  <a:pt x="627230" y="350985"/>
                </a:lnTo>
                <a:lnTo>
                  <a:pt x="661017" y="319040"/>
                </a:lnTo>
                <a:lnTo>
                  <a:pt x="697508" y="290611"/>
                </a:lnTo>
                <a:lnTo>
                  <a:pt x="736510" y="266044"/>
                </a:lnTo>
                <a:lnTo>
                  <a:pt x="773065" y="247870"/>
                </a:lnTo>
                <a:lnTo>
                  <a:pt x="811117" y="233673"/>
                </a:lnTo>
                <a:lnTo>
                  <a:pt x="850282" y="224434"/>
                </a:lnTo>
                <a:lnTo>
                  <a:pt x="890176" y="221136"/>
                </a:lnTo>
                <a:lnTo>
                  <a:pt x="894802" y="221136"/>
                </a:lnTo>
                <a:lnTo>
                  <a:pt x="962611" y="231976"/>
                </a:lnTo>
                <a:lnTo>
                  <a:pt x="1024507" y="257360"/>
                </a:lnTo>
                <a:lnTo>
                  <a:pt x="1066801" y="282706"/>
                </a:lnTo>
                <a:lnTo>
                  <a:pt x="1105904" y="312781"/>
                </a:lnTo>
                <a:lnTo>
                  <a:pt x="1141813" y="347069"/>
                </a:lnTo>
                <a:lnTo>
                  <a:pt x="1174529" y="385056"/>
                </a:lnTo>
                <a:lnTo>
                  <a:pt x="1204049" y="426225"/>
                </a:lnTo>
                <a:lnTo>
                  <a:pt x="1230374" y="470063"/>
                </a:lnTo>
                <a:lnTo>
                  <a:pt x="1253501" y="516054"/>
                </a:lnTo>
                <a:lnTo>
                  <a:pt x="1273430" y="563683"/>
                </a:lnTo>
                <a:lnTo>
                  <a:pt x="1290159" y="612435"/>
                </a:lnTo>
                <a:lnTo>
                  <a:pt x="1303917" y="661806"/>
                </a:lnTo>
                <a:lnTo>
                  <a:pt x="1315194" y="711804"/>
                </a:lnTo>
                <a:lnTo>
                  <a:pt x="1324296" y="762334"/>
                </a:lnTo>
                <a:lnTo>
                  <a:pt x="1331528" y="813298"/>
                </a:lnTo>
                <a:lnTo>
                  <a:pt x="1337196" y="864599"/>
                </a:lnTo>
                <a:lnTo>
                  <a:pt x="1341606" y="916141"/>
                </a:lnTo>
                <a:lnTo>
                  <a:pt x="1345063" y="967828"/>
                </a:lnTo>
                <a:lnTo>
                  <a:pt x="1347873" y="1019563"/>
                </a:lnTo>
                <a:lnTo>
                  <a:pt x="1350342" y="1071248"/>
                </a:lnTo>
                <a:lnTo>
                  <a:pt x="1367010" y="1021689"/>
                </a:lnTo>
                <a:lnTo>
                  <a:pt x="1387896" y="973980"/>
                </a:lnTo>
                <a:lnTo>
                  <a:pt x="1412748" y="928437"/>
                </a:lnTo>
                <a:lnTo>
                  <a:pt x="1441311" y="885378"/>
                </a:lnTo>
                <a:lnTo>
                  <a:pt x="1473334" y="845120"/>
                </a:lnTo>
                <a:lnTo>
                  <a:pt x="1508564" y="807981"/>
                </a:lnTo>
                <a:lnTo>
                  <a:pt x="1546747" y="774276"/>
                </a:lnTo>
                <a:lnTo>
                  <a:pt x="1587631" y="744325"/>
                </a:lnTo>
                <a:lnTo>
                  <a:pt x="1630963" y="718442"/>
                </a:lnTo>
                <a:lnTo>
                  <a:pt x="1670588" y="699675"/>
                </a:lnTo>
                <a:lnTo>
                  <a:pt x="1711800" y="685023"/>
                </a:lnTo>
                <a:lnTo>
                  <a:pt x="1754076" y="675494"/>
                </a:lnTo>
                <a:lnTo>
                  <a:pt x="1796892" y="672094"/>
                </a:lnTo>
                <a:lnTo>
                  <a:pt x="1807732" y="672326"/>
                </a:lnTo>
                <a:lnTo>
                  <a:pt x="1883783" y="688212"/>
                </a:lnTo>
                <a:lnTo>
                  <a:pt x="1924619" y="708178"/>
                </a:lnTo>
                <a:lnTo>
                  <a:pt x="1962292" y="734759"/>
                </a:lnTo>
                <a:lnTo>
                  <a:pt x="1996397" y="766879"/>
                </a:lnTo>
                <a:lnTo>
                  <a:pt x="2026530" y="803463"/>
                </a:lnTo>
                <a:lnTo>
                  <a:pt x="2052288" y="843435"/>
                </a:lnTo>
                <a:lnTo>
                  <a:pt x="2076825" y="892867"/>
                </a:lnTo>
                <a:lnTo>
                  <a:pt x="2096542" y="944663"/>
                </a:lnTo>
                <a:lnTo>
                  <a:pt x="2112298" y="998228"/>
                </a:lnTo>
                <a:lnTo>
                  <a:pt x="2124953" y="1052962"/>
                </a:lnTo>
                <a:lnTo>
                  <a:pt x="2134036" y="1100372"/>
                </a:lnTo>
                <a:lnTo>
                  <a:pt x="2141145" y="1144245"/>
                </a:lnTo>
                <a:lnTo>
                  <a:pt x="2148145" y="1200821"/>
                </a:lnTo>
                <a:lnTo>
                  <a:pt x="2150222" y="1229190"/>
                </a:lnTo>
                <a:close/>
              </a:path>
            </a:pathLst>
          </a:custGeom>
          <a:solidFill>
            <a:srgbClr val="A87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68787" y="812962"/>
            <a:ext cx="1419860" cy="274955"/>
          </a:xfrm>
          <a:custGeom>
            <a:avLst/>
            <a:gdLst/>
            <a:ahLst/>
            <a:cxnLst/>
            <a:rect l="l" t="t" r="r" b="b"/>
            <a:pathLst>
              <a:path w="1419859" h="274955">
                <a:moveTo>
                  <a:pt x="1419374" y="274474"/>
                </a:moveTo>
                <a:lnTo>
                  <a:pt x="0" y="274474"/>
                </a:lnTo>
                <a:lnTo>
                  <a:pt x="17686" y="245606"/>
                </a:lnTo>
                <a:lnTo>
                  <a:pt x="73037" y="205719"/>
                </a:lnTo>
                <a:lnTo>
                  <a:pt x="112949" y="196099"/>
                </a:lnTo>
                <a:lnTo>
                  <a:pt x="119574" y="195699"/>
                </a:lnTo>
                <a:lnTo>
                  <a:pt x="126149" y="195699"/>
                </a:lnTo>
                <a:lnTo>
                  <a:pt x="159907" y="199215"/>
                </a:lnTo>
                <a:lnTo>
                  <a:pt x="192603" y="209143"/>
                </a:lnTo>
                <a:lnTo>
                  <a:pt x="223353" y="224556"/>
                </a:lnTo>
                <a:lnTo>
                  <a:pt x="251274" y="244524"/>
                </a:lnTo>
                <a:lnTo>
                  <a:pt x="268947" y="200351"/>
                </a:lnTo>
                <a:lnTo>
                  <a:pt x="293066" y="159726"/>
                </a:lnTo>
                <a:lnTo>
                  <a:pt x="322857" y="122966"/>
                </a:lnTo>
                <a:lnTo>
                  <a:pt x="357545" y="90387"/>
                </a:lnTo>
                <a:lnTo>
                  <a:pt x="396357" y="62307"/>
                </a:lnTo>
                <a:lnTo>
                  <a:pt x="438517" y="39041"/>
                </a:lnTo>
                <a:lnTo>
                  <a:pt x="483252" y="20907"/>
                </a:lnTo>
                <a:lnTo>
                  <a:pt x="529788" y="8221"/>
                </a:lnTo>
                <a:lnTo>
                  <a:pt x="577349" y="1299"/>
                </a:lnTo>
                <a:lnTo>
                  <a:pt x="608074" y="0"/>
                </a:lnTo>
                <a:lnTo>
                  <a:pt x="628935" y="685"/>
                </a:lnTo>
                <a:lnTo>
                  <a:pt x="669992" y="6771"/>
                </a:lnTo>
                <a:lnTo>
                  <a:pt x="726104" y="29368"/>
                </a:lnTo>
                <a:lnTo>
                  <a:pt x="758784" y="52290"/>
                </a:lnTo>
                <a:lnTo>
                  <a:pt x="787859" y="80036"/>
                </a:lnTo>
                <a:lnTo>
                  <a:pt x="813224" y="111299"/>
                </a:lnTo>
                <a:lnTo>
                  <a:pt x="835068" y="144844"/>
                </a:lnTo>
                <a:lnTo>
                  <a:pt x="854287" y="179971"/>
                </a:lnTo>
                <a:lnTo>
                  <a:pt x="871724" y="216125"/>
                </a:lnTo>
                <a:lnTo>
                  <a:pt x="888224" y="252749"/>
                </a:lnTo>
                <a:lnTo>
                  <a:pt x="914850" y="221792"/>
                </a:lnTo>
                <a:lnTo>
                  <a:pt x="947309" y="196793"/>
                </a:lnTo>
                <a:lnTo>
                  <a:pt x="983776" y="177128"/>
                </a:lnTo>
                <a:lnTo>
                  <a:pt x="1022424" y="162174"/>
                </a:lnTo>
                <a:lnTo>
                  <a:pt x="1087206" y="146356"/>
                </a:lnTo>
                <a:lnTo>
                  <a:pt x="1153599" y="140849"/>
                </a:lnTo>
                <a:lnTo>
                  <a:pt x="1185097" y="142148"/>
                </a:lnTo>
                <a:lnTo>
                  <a:pt x="1246996" y="152862"/>
                </a:lnTo>
                <a:lnTo>
                  <a:pt x="1318691" y="181926"/>
                </a:lnTo>
                <a:lnTo>
                  <a:pt x="1357034" y="207509"/>
                </a:lnTo>
                <a:lnTo>
                  <a:pt x="1390948" y="238581"/>
                </a:lnTo>
                <a:lnTo>
                  <a:pt x="1419374" y="274474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53999" y="0"/>
            <a:ext cx="852805" cy="188595"/>
          </a:xfrm>
          <a:custGeom>
            <a:avLst/>
            <a:gdLst/>
            <a:ahLst/>
            <a:cxnLst/>
            <a:rect l="l" t="t" r="r" b="b"/>
            <a:pathLst>
              <a:path w="852804" h="188595">
                <a:moveTo>
                  <a:pt x="852299" y="188574"/>
                </a:moveTo>
                <a:lnTo>
                  <a:pt x="0" y="188574"/>
                </a:lnTo>
                <a:lnTo>
                  <a:pt x="17738" y="151256"/>
                </a:lnTo>
                <a:lnTo>
                  <a:pt x="43565" y="118924"/>
                </a:lnTo>
                <a:lnTo>
                  <a:pt x="76109" y="93624"/>
                </a:lnTo>
                <a:lnTo>
                  <a:pt x="113999" y="77399"/>
                </a:lnTo>
                <a:lnTo>
                  <a:pt x="154499" y="72049"/>
                </a:lnTo>
                <a:lnTo>
                  <a:pt x="202387" y="79046"/>
                </a:lnTo>
                <a:lnTo>
                  <a:pt x="246749" y="98906"/>
                </a:lnTo>
                <a:lnTo>
                  <a:pt x="283987" y="129931"/>
                </a:lnTo>
                <a:lnTo>
                  <a:pt x="310499" y="170424"/>
                </a:lnTo>
                <a:lnTo>
                  <a:pt x="326688" y="124106"/>
                </a:lnTo>
                <a:lnTo>
                  <a:pt x="350647" y="81346"/>
                </a:lnTo>
                <a:lnTo>
                  <a:pt x="381371" y="43048"/>
                </a:lnTo>
                <a:lnTo>
                  <a:pt x="417854" y="10118"/>
                </a:lnTo>
                <a:lnTo>
                  <a:pt x="433506" y="0"/>
                </a:lnTo>
                <a:lnTo>
                  <a:pt x="745858" y="0"/>
                </a:lnTo>
                <a:lnTo>
                  <a:pt x="770196" y="19369"/>
                </a:lnTo>
                <a:lnTo>
                  <a:pt x="801612" y="55543"/>
                </a:lnTo>
                <a:lnTo>
                  <a:pt x="826287" y="96738"/>
                </a:lnTo>
                <a:lnTo>
                  <a:pt x="843442" y="141550"/>
                </a:lnTo>
                <a:lnTo>
                  <a:pt x="852299" y="188574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30775" y="574024"/>
            <a:ext cx="713740" cy="239395"/>
          </a:xfrm>
          <a:custGeom>
            <a:avLst/>
            <a:gdLst/>
            <a:ahLst/>
            <a:cxnLst/>
            <a:rect l="l" t="t" r="r" b="b"/>
            <a:pathLst>
              <a:path w="713740" h="239394">
                <a:moveTo>
                  <a:pt x="713225" y="238899"/>
                </a:moveTo>
                <a:lnTo>
                  <a:pt x="0" y="238899"/>
                </a:lnTo>
                <a:lnTo>
                  <a:pt x="8870" y="191877"/>
                </a:lnTo>
                <a:lnTo>
                  <a:pt x="26035" y="147069"/>
                </a:lnTo>
                <a:lnTo>
                  <a:pt x="50715" y="105878"/>
                </a:lnTo>
                <a:lnTo>
                  <a:pt x="82131" y="69705"/>
                </a:lnTo>
                <a:lnTo>
                  <a:pt x="119502" y="39953"/>
                </a:lnTo>
                <a:lnTo>
                  <a:pt x="162049" y="18024"/>
                </a:lnTo>
                <a:lnTo>
                  <a:pt x="210112" y="4493"/>
                </a:lnTo>
                <a:lnTo>
                  <a:pt x="259899" y="0"/>
                </a:lnTo>
                <a:lnTo>
                  <a:pt x="270101" y="187"/>
                </a:lnTo>
                <a:lnTo>
                  <a:pt x="348276" y="14333"/>
                </a:lnTo>
                <a:lnTo>
                  <a:pt x="393251" y="33790"/>
                </a:lnTo>
                <a:lnTo>
                  <a:pt x="434488" y="60436"/>
                </a:lnTo>
                <a:lnTo>
                  <a:pt x="470979" y="93363"/>
                </a:lnTo>
                <a:lnTo>
                  <a:pt x="501714" y="131664"/>
                </a:lnTo>
                <a:lnTo>
                  <a:pt x="525682" y="174428"/>
                </a:lnTo>
                <a:lnTo>
                  <a:pt x="541874" y="220749"/>
                </a:lnTo>
                <a:lnTo>
                  <a:pt x="568394" y="180274"/>
                </a:lnTo>
                <a:lnTo>
                  <a:pt x="605621" y="149265"/>
                </a:lnTo>
                <a:lnTo>
                  <a:pt x="649969" y="129417"/>
                </a:lnTo>
                <a:lnTo>
                  <a:pt x="697849" y="122424"/>
                </a:lnTo>
                <a:lnTo>
                  <a:pt x="708066" y="122755"/>
                </a:lnTo>
                <a:lnTo>
                  <a:pt x="713225" y="123260"/>
                </a:lnTo>
                <a:lnTo>
                  <a:pt x="713225" y="238899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83800" y="471499"/>
            <a:ext cx="1419860" cy="274955"/>
          </a:xfrm>
          <a:custGeom>
            <a:avLst/>
            <a:gdLst/>
            <a:ahLst/>
            <a:cxnLst/>
            <a:rect l="l" t="t" r="r" b="b"/>
            <a:pathLst>
              <a:path w="1419860" h="274955">
                <a:moveTo>
                  <a:pt x="1419374" y="274474"/>
                </a:moveTo>
                <a:lnTo>
                  <a:pt x="0" y="274474"/>
                </a:lnTo>
                <a:lnTo>
                  <a:pt x="17686" y="245606"/>
                </a:lnTo>
                <a:lnTo>
                  <a:pt x="73037" y="205719"/>
                </a:lnTo>
                <a:lnTo>
                  <a:pt x="112949" y="196099"/>
                </a:lnTo>
                <a:lnTo>
                  <a:pt x="119574" y="195699"/>
                </a:lnTo>
                <a:lnTo>
                  <a:pt x="126149" y="195699"/>
                </a:lnTo>
                <a:lnTo>
                  <a:pt x="159907" y="199215"/>
                </a:lnTo>
                <a:lnTo>
                  <a:pt x="192603" y="209143"/>
                </a:lnTo>
                <a:lnTo>
                  <a:pt x="223353" y="224556"/>
                </a:lnTo>
                <a:lnTo>
                  <a:pt x="251274" y="244524"/>
                </a:lnTo>
                <a:lnTo>
                  <a:pt x="268947" y="200351"/>
                </a:lnTo>
                <a:lnTo>
                  <a:pt x="293066" y="159726"/>
                </a:lnTo>
                <a:lnTo>
                  <a:pt x="322857" y="122966"/>
                </a:lnTo>
                <a:lnTo>
                  <a:pt x="357545" y="90387"/>
                </a:lnTo>
                <a:lnTo>
                  <a:pt x="396357" y="62307"/>
                </a:lnTo>
                <a:lnTo>
                  <a:pt x="438517" y="39041"/>
                </a:lnTo>
                <a:lnTo>
                  <a:pt x="483252" y="20907"/>
                </a:lnTo>
                <a:lnTo>
                  <a:pt x="529788" y="8221"/>
                </a:lnTo>
                <a:lnTo>
                  <a:pt x="577349" y="1299"/>
                </a:lnTo>
                <a:lnTo>
                  <a:pt x="608074" y="0"/>
                </a:lnTo>
                <a:lnTo>
                  <a:pt x="628935" y="685"/>
                </a:lnTo>
                <a:lnTo>
                  <a:pt x="669992" y="6771"/>
                </a:lnTo>
                <a:lnTo>
                  <a:pt x="726104" y="29368"/>
                </a:lnTo>
                <a:lnTo>
                  <a:pt x="758784" y="52290"/>
                </a:lnTo>
                <a:lnTo>
                  <a:pt x="787859" y="80036"/>
                </a:lnTo>
                <a:lnTo>
                  <a:pt x="813224" y="111299"/>
                </a:lnTo>
                <a:lnTo>
                  <a:pt x="835068" y="144844"/>
                </a:lnTo>
                <a:lnTo>
                  <a:pt x="854287" y="179971"/>
                </a:lnTo>
                <a:lnTo>
                  <a:pt x="871724" y="216125"/>
                </a:lnTo>
                <a:lnTo>
                  <a:pt x="888224" y="252749"/>
                </a:lnTo>
                <a:lnTo>
                  <a:pt x="914850" y="221792"/>
                </a:lnTo>
                <a:lnTo>
                  <a:pt x="947309" y="196793"/>
                </a:lnTo>
                <a:lnTo>
                  <a:pt x="983776" y="177128"/>
                </a:lnTo>
                <a:lnTo>
                  <a:pt x="1022424" y="162174"/>
                </a:lnTo>
                <a:lnTo>
                  <a:pt x="1087206" y="146356"/>
                </a:lnTo>
                <a:lnTo>
                  <a:pt x="1153599" y="140849"/>
                </a:lnTo>
                <a:lnTo>
                  <a:pt x="1185097" y="142148"/>
                </a:lnTo>
                <a:lnTo>
                  <a:pt x="1246996" y="152862"/>
                </a:lnTo>
                <a:lnTo>
                  <a:pt x="1318691" y="181926"/>
                </a:lnTo>
                <a:lnTo>
                  <a:pt x="1357034" y="207509"/>
                </a:lnTo>
                <a:lnTo>
                  <a:pt x="1390948" y="238581"/>
                </a:lnTo>
                <a:lnTo>
                  <a:pt x="1419374" y="274474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641094"/>
            <a:ext cx="473709" cy="211454"/>
          </a:xfrm>
          <a:custGeom>
            <a:avLst/>
            <a:gdLst/>
            <a:ahLst/>
            <a:cxnLst/>
            <a:rect l="l" t="t" r="r" b="b"/>
            <a:pathLst>
              <a:path w="473709" h="211455">
                <a:moveTo>
                  <a:pt x="473099" y="211155"/>
                </a:moveTo>
                <a:lnTo>
                  <a:pt x="0" y="211155"/>
                </a:lnTo>
                <a:lnTo>
                  <a:pt x="0" y="0"/>
                </a:lnTo>
                <a:lnTo>
                  <a:pt x="55213" y="32692"/>
                </a:lnTo>
                <a:lnTo>
                  <a:pt x="91704" y="65619"/>
                </a:lnTo>
                <a:lnTo>
                  <a:pt x="122439" y="103919"/>
                </a:lnTo>
                <a:lnTo>
                  <a:pt x="146407" y="146684"/>
                </a:lnTo>
                <a:lnTo>
                  <a:pt x="162599" y="193005"/>
                </a:lnTo>
                <a:lnTo>
                  <a:pt x="189119" y="152530"/>
                </a:lnTo>
                <a:lnTo>
                  <a:pt x="226346" y="121521"/>
                </a:lnTo>
                <a:lnTo>
                  <a:pt x="270694" y="101673"/>
                </a:lnTo>
                <a:lnTo>
                  <a:pt x="318574" y="94680"/>
                </a:lnTo>
                <a:lnTo>
                  <a:pt x="328791" y="95010"/>
                </a:lnTo>
                <a:lnTo>
                  <a:pt x="396997" y="116237"/>
                </a:lnTo>
                <a:lnTo>
                  <a:pt x="429553" y="141515"/>
                </a:lnTo>
                <a:lnTo>
                  <a:pt x="455382" y="173838"/>
                </a:lnTo>
                <a:lnTo>
                  <a:pt x="473099" y="211155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4250" y="67104"/>
            <a:ext cx="5474335" cy="26162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1260"/>
              </a:spcBef>
            </a:pPr>
            <a:r>
              <a:rPr sz="5000" spc="600" dirty="0"/>
              <a:t>Life</a:t>
            </a:r>
            <a:r>
              <a:rPr sz="5000" spc="-470" dirty="0"/>
              <a:t> </a:t>
            </a:r>
            <a:r>
              <a:rPr sz="5000" spc="495" dirty="0"/>
              <a:t>Cycle </a:t>
            </a:r>
            <a:r>
              <a:rPr sz="5000" spc="505" dirty="0"/>
              <a:t>Assessment</a:t>
            </a:r>
            <a:r>
              <a:rPr sz="5000" spc="-465" dirty="0"/>
              <a:t> </a:t>
            </a:r>
            <a:r>
              <a:rPr sz="5000" spc="935" dirty="0"/>
              <a:t>of </a:t>
            </a:r>
            <a:r>
              <a:rPr sz="5000" spc="680" dirty="0"/>
              <a:t>Scooters</a:t>
            </a:r>
            <a:r>
              <a:rPr sz="5000" spc="-470" dirty="0"/>
              <a:t> </a:t>
            </a:r>
            <a:r>
              <a:rPr sz="5000" spc="620" dirty="0"/>
              <a:t>in </a:t>
            </a:r>
            <a:r>
              <a:rPr sz="5000" spc="855" dirty="0"/>
              <a:t>Berlin</a:t>
            </a:r>
            <a:endParaRPr sz="5000" dirty="0"/>
          </a:p>
        </p:txBody>
      </p:sp>
      <p:grpSp>
        <p:nvGrpSpPr>
          <p:cNvPr id="10" name="object 10"/>
          <p:cNvGrpSpPr/>
          <p:nvPr/>
        </p:nvGrpSpPr>
        <p:grpSpPr>
          <a:xfrm>
            <a:off x="0" y="3480386"/>
            <a:ext cx="956944" cy="1663064"/>
            <a:chOff x="0" y="3480386"/>
            <a:chExt cx="956944" cy="1663064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128" y="3544104"/>
              <a:ext cx="156298" cy="14381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12534" y="3540074"/>
              <a:ext cx="262255" cy="384810"/>
            </a:xfrm>
            <a:custGeom>
              <a:avLst/>
              <a:gdLst/>
              <a:ahLst/>
              <a:cxnLst/>
              <a:rect l="l" t="t" r="r" b="b"/>
              <a:pathLst>
                <a:path w="262255" h="384810">
                  <a:moveTo>
                    <a:pt x="261962" y="241947"/>
                  </a:moveTo>
                  <a:lnTo>
                    <a:pt x="261327" y="209804"/>
                  </a:lnTo>
                  <a:lnTo>
                    <a:pt x="256540" y="180276"/>
                  </a:lnTo>
                  <a:lnTo>
                    <a:pt x="256540" y="241947"/>
                  </a:lnTo>
                  <a:lnTo>
                    <a:pt x="256476" y="242392"/>
                  </a:lnTo>
                  <a:lnTo>
                    <a:pt x="241211" y="304126"/>
                  </a:lnTo>
                  <a:lnTo>
                    <a:pt x="201307" y="354863"/>
                  </a:lnTo>
                  <a:lnTo>
                    <a:pt x="164071" y="374497"/>
                  </a:lnTo>
                  <a:lnTo>
                    <a:pt x="142709" y="378739"/>
                  </a:lnTo>
                  <a:lnTo>
                    <a:pt x="144056" y="378739"/>
                  </a:lnTo>
                  <a:lnTo>
                    <a:pt x="130797" y="379374"/>
                  </a:lnTo>
                  <a:lnTo>
                    <a:pt x="118618" y="378739"/>
                  </a:lnTo>
                  <a:lnTo>
                    <a:pt x="106565" y="376821"/>
                  </a:lnTo>
                  <a:lnTo>
                    <a:pt x="66890" y="359664"/>
                  </a:lnTo>
                  <a:lnTo>
                    <a:pt x="39585" y="332879"/>
                  </a:lnTo>
                  <a:lnTo>
                    <a:pt x="20497" y="289610"/>
                  </a:lnTo>
                  <a:lnTo>
                    <a:pt x="13258" y="227037"/>
                  </a:lnTo>
                  <a:lnTo>
                    <a:pt x="19189" y="250939"/>
                  </a:lnTo>
                  <a:lnTo>
                    <a:pt x="27914" y="276999"/>
                  </a:lnTo>
                  <a:lnTo>
                    <a:pt x="57365" y="326872"/>
                  </a:lnTo>
                  <a:lnTo>
                    <a:pt x="91846" y="353771"/>
                  </a:lnTo>
                  <a:lnTo>
                    <a:pt x="135928" y="365137"/>
                  </a:lnTo>
                  <a:lnTo>
                    <a:pt x="143306" y="365137"/>
                  </a:lnTo>
                  <a:lnTo>
                    <a:pt x="150749" y="364134"/>
                  </a:lnTo>
                  <a:lnTo>
                    <a:pt x="158153" y="361962"/>
                  </a:lnTo>
                  <a:lnTo>
                    <a:pt x="160883" y="361175"/>
                  </a:lnTo>
                  <a:lnTo>
                    <a:pt x="197751" y="336715"/>
                  </a:lnTo>
                  <a:lnTo>
                    <a:pt x="222021" y="300316"/>
                  </a:lnTo>
                  <a:lnTo>
                    <a:pt x="236778" y="251904"/>
                  </a:lnTo>
                  <a:lnTo>
                    <a:pt x="239725" y="225158"/>
                  </a:lnTo>
                  <a:lnTo>
                    <a:pt x="239687" y="196837"/>
                  </a:lnTo>
                  <a:lnTo>
                    <a:pt x="231432" y="142113"/>
                  </a:lnTo>
                  <a:lnTo>
                    <a:pt x="213080" y="89979"/>
                  </a:lnTo>
                  <a:lnTo>
                    <a:pt x="192074" y="53670"/>
                  </a:lnTo>
                  <a:lnTo>
                    <a:pt x="202653" y="67703"/>
                  </a:lnTo>
                  <a:lnTo>
                    <a:pt x="223710" y="103962"/>
                  </a:lnTo>
                  <a:lnTo>
                    <a:pt x="240309" y="142494"/>
                  </a:lnTo>
                  <a:lnTo>
                    <a:pt x="255866" y="210134"/>
                  </a:lnTo>
                  <a:lnTo>
                    <a:pt x="256540" y="241947"/>
                  </a:lnTo>
                  <a:lnTo>
                    <a:pt x="256540" y="180276"/>
                  </a:lnTo>
                  <a:lnTo>
                    <a:pt x="245427" y="140665"/>
                  </a:lnTo>
                  <a:lnTo>
                    <a:pt x="228561" y="101460"/>
                  </a:lnTo>
                  <a:lnTo>
                    <a:pt x="207213" y="64706"/>
                  </a:lnTo>
                  <a:lnTo>
                    <a:pt x="181635" y="30759"/>
                  </a:lnTo>
                  <a:lnTo>
                    <a:pt x="152082" y="0"/>
                  </a:lnTo>
                  <a:lnTo>
                    <a:pt x="150482" y="1739"/>
                  </a:lnTo>
                  <a:lnTo>
                    <a:pt x="149212" y="254"/>
                  </a:lnTo>
                  <a:lnTo>
                    <a:pt x="145465" y="4191"/>
                  </a:lnTo>
                  <a:lnTo>
                    <a:pt x="180975" y="45262"/>
                  </a:lnTo>
                  <a:lnTo>
                    <a:pt x="208127" y="92227"/>
                  </a:lnTo>
                  <a:lnTo>
                    <a:pt x="226136" y="143383"/>
                  </a:lnTo>
                  <a:lnTo>
                    <a:pt x="234251" y="197078"/>
                  </a:lnTo>
                  <a:lnTo>
                    <a:pt x="234289" y="224764"/>
                  </a:lnTo>
                  <a:lnTo>
                    <a:pt x="231432" y="250863"/>
                  </a:lnTo>
                  <a:lnTo>
                    <a:pt x="217081" y="297992"/>
                  </a:lnTo>
                  <a:lnTo>
                    <a:pt x="190855" y="335915"/>
                  </a:lnTo>
                  <a:lnTo>
                    <a:pt x="156616" y="356730"/>
                  </a:lnTo>
                  <a:lnTo>
                    <a:pt x="142760" y="359714"/>
                  </a:lnTo>
                  <a:lnTo>
                    <a:pt x="135864" y="359714"/>
                  </a:lnTo>
                  <a:lnTo>
                    <a:pt x="94183" y="348881"/>
                  </a:lnTo>
                  <a:lnTo>
                    <a:pt x="61468" y="323291"/>
                  </a:lnTo>
                  <a:lnTo>
                    <a:pt x="32893" y="274739"/>
                  </a:lnTo>
                  <a:lnTo>
                    <a:pt x="18427" y="225196"/>
                  </a:lnTo>
                  <a:lnTo>
                    <a:pt x="13195" y="226364"/>
                  </a:lnTo>
                  <a:lnTo>
                    <a:pt x="13017" y="224307"/>
                  </a:lnTo>
                  <a:lnTo>
                    <a:pt x="10274" y="192252"/>
                  </a:lnTo>
                  <a:lnTo>
                    <a:pt x="7759" y="159943"/>
                  </a:lnTo>
                  <a:lnTo>
                    <a:pt x="5562" y="128409"/>
                  </a:lnTo>
                  <a:lnTo>
                    <a:pt x="0" y="127685"/>
                  </a:lnTo>
                  <a:lnTo>
                    <a:pt x="4800" y="192252"/>
                  </a:lnTo>
                  <a:lnTo>
                    <a:pt x="10541" y="256667"/>
                  </a:lnTo>
                  <a:lnTo>
                    <a:pt x="18224" y="302488"/>
                  </a:lnTo>
                  <a:lnTo>
                    <a:pt x="40106" y="342353"/>
                  </a:lnTo>
                  <a:lnTo>
                    <a:pt x="81318" y="374103"/>
                  </a:lnTo>
                  <a:lnTo>
                    <a:pt x="118110" y="384086"/>
                  </a:lnTo>
                  <a:lnTo>
                    <a:pt x="130911" y="384759"/>
                  </a:lnTo>
                  <a:lnTo>
                    <a:pt x="144881" y="384086"/>
                  </a:lnTo>
                  <a:lnTo>
                    <a:pt x="143395" y="384086"/>
                  </a:lnTo>
                  <a:lnTo>
                    <a:pt x="154292" y="382511"/>
                  </a:lnTo>
                  <a:lnTo>
                    <a:pt x="204546" y="359270"/>
                  </a:lnTo>
                  <a:lnTo>
                    <a:pt x="246062" y="306552"/>
                  </a:lnTo>
                  <a:lnTo>
                    <a:pt x="246164" y="306247"/>
                  </a:lnTo>
                  <a:lnTo>
                    <a:pt x="257683" y="273050"/>
                  </a:lnTo>
                  <a:lnTo>
                    <a:pt x="261962" y="242392"/>
                  </a:lnTo>
                  <a:lnTo>
                    <a:pt x="261962" y="241947"/>
                  </a:lnTo>
                  <a:close/>
                </a:path>
              </a:pathLst>
            </a:custGeom>
            <a:solidFill>
              <a:srgbClr val="4000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664534"/>
              <a:ext cx="459105" cy="938530"/>
            </a:xfrm>
            <a:custGeom>
              <a:avLst/>
              <a:gdLst/>
              <a:ahLst/>
              <a:cxnLst/>
              <a:rect l="l" t="t" r="r" b="b"/>
              <a:pathLst>
                <a:path w="459105" h="938529">
                  <a:moveTo>
                    <a:pt x="458711" y="912266"/>
                  </a:moveTo>
                  <a:lnTo>
                    <a:pt x="448043" y="449465"/>
                  </a:lnTo>
                  <a:lnTo>
                    <a:pt x="446366" y="375551"/>
                  </a:lnTo>
                  <a:lnTo>
                    <a:pt x="445211" y="321208"/>
                  </a:lnTo>
                  <a:lnTo>
                    <a:pt x="443585" y="249847"/>
                  </a:lnTo>
                  <a:lnTo>
                    <a:pt x="442480" y="203733"/>
                  </a:lnTo>
                  <a:lnTo>
                    <a:pt x="442264" y="192062"/>
                  </a:lnTo>
                  <a:lnTo>
                    <a:pt x="437946" y="6400"/>
                  </a:lnTo>
                  <a:lnTo>
                    <a:pt x="418134" y="3949"/>
                  </a:lnTo>
                  <a:lnTo>
                    <a:pt x="412534" y="3225"/>
                  </a:lnTo>
                  <a:lnTo>
                    <a:pt x="387007" y="0"/>
                  </a:lnTo>
                  <a:lnTo>
                    <a:pt x="388099" y="47840"/>
                  </a:lnTo>
                  <a:lnTo>
                    <a:pt x="383273" y="48234"/>
                  </a:lnTo>
                  <a:lnTo>
                    <a:pt x="0" y="74409"/>
                  </a:lnTo>
                  <a:lnTo>
                    <a:pt x="0" y="158953"/>
                  </a:lnTo>
                  <a:lnTo>
                    <a:pt x="330504" y="138087"/>
                  </a:lnTo>
                  <a:lnTo>
                    <a:pt x="0" y="356095"/>
                  </a:lnTo>
                  <a:lnTo>
                    <a:pt x="0" y="451535"/>
                  </a:lnTo>
                  <a:lnTo>
                    <a:pt x="389089" y="202539"/>
                  </a:lnTo>
                  <a:lnTo>
                    <a:pt x="391617" y="200939"/>
                  </a:lnTo>
                  <a:lnTo>
                    <a:pt x="393852" y="298043"/>
                  </a:lnTo>
                  <a:lnTo>
                    <a:pt x="395478" y="368820"/>
                  </a:lnTo>
                  <a:lnTo>
                    <a:pt x="396722" y="421843"/>
                  </a:lnTo>
                  <a:lnTo>
                    <a:pt x="398437" y="494411"/>
                  </a:lnTo>
                  <a:lnTo>
                    <a:pt x="408000" y="913460"/>
                  </a:lnTo>
                  <a:lnTo>
                    <a:pt x="409359" y="921029"/>
                  </a:lnTo>
                  <a:lnTo>
                    <a:pt x="430174" y="937983"/>
                  </a:lnTo>
                  <a:lnTo>
                    <a:pt x="431279" y="938123"/>
                  </a:lnTo>
                  <a:lnTo>
                    <a:pt x="432371" y="938199"/>
                  </a:lnTo>
                  <a:lnTo>
                    <a:pt x="433438" y="938199"/>
                  </a:lnTo>
                  <a:lnTo>
                    <a:pt x="443331" y="936167"/>
                  </a:lnTo>
                  <a:lnTo>
                    <a:pt x="451446" y="930630"/>
                  </a:lnTo>
                  <a:lnTo>
                    <a:pt x="456869" y="922388"/>
                  </a:lnTo>
                  <a:lnTo>
                    <a:pt x="458711" y="912266"/>
                  </a:lnTo>
                  <a:close/>
                </a:path>
              </a:pathLst>
            </a:custGeom>
            <a:solidFill>
              <a:srgbClr val="FF97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3209" y="3712764"/>
              <a:ext cx="56515" cy="190500"/>
            </a:xfrm>
            <a:custGeom>
              <a:avLst/>
              <a:gdLst/>
              <a:ahLst/>
              <a:cxnLst/>
              <a:rect l="l" t="t" r="r" b="b"/>
              <a:pathLst>
                <a:path w="56514" h="190500">
                  <a:moveTo>
                    <a:pt x="0" y="190172"/>
                  </a:moveTo>
                  <a:lnTo>
                    <a:pt x="35819" y="909"/>
                  </a:lnTo>
                  <a:lnTo>
                    <a:pt x="50036" y="0"/>
                  </a:lnTo>
                  <a:lnTo>
                    <a:pt x="55887" y="154371"/>
                  </a:lnTo>
                  <a:lnTo>
                    <a:pt x="0" y="190172"/>
                  </a:lnTo>
                  <a:close/>
                </a:path>
              </a:pathLst>
            </a:custGeom>
            <a:solidFill>
              <a:srgbClr val="400022">
                <a:alpha val="303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347" y="3480386"/>
              <a:ext cx="207246" cy="13346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96695" y="4040005"/>
              <a:ext cx="51435" cy="119380"/>
            </a:xfrm>
            <a:custGeom>
              <a:avLst/>
              <a:gdLst/>
              <a:ahLst/>
              <a:cxnLst/>
              <a:rect l="l" t="t" r="r" b="b"/>
              <a:pathLst>
                <a:path w="51435" h="119379">
                  <a:moveTo>
                    <a:pt x="1694" y="118927"/>
                  </a:moveTo>
                  <a:lnTo>
                    <a:pt x="0" y="46325"/>
                  </a:lnTo>
                  <a:lnTo>
                    <a:pt x="12830" y="35151"/>
                  </a:lnTo>
                  <a:lnTo>
                    <a:pt x="25394" y="23704"/>
                  </a:lnTo>
                  <a:lnTo>
                    <a:pt x="37695" y="11987"/>
                  </a:lnTo>
                  <a:lnTo>
                    <a:pt x="49732" y="0"/>
                  </a:lnTo>
                  <a:lnTo>
                    <a:pt x="51391" y="73974"/>
                  </a:lnTo>
                  <a:lnTo>
                    <a:pt x="39510" y="85792"/>
                  </a:lnTo>
                  <a:lnTo>
                    <a:pt x="27258" y="97233"/>
                  </a:lnTo>
                  <a:lnTo>
                    <a:pt x="14649" y="108283"/>
                  </a:lnTo>
                  <a:lnTo>
                    <a:pt x="1694" y="118927"/>
                  </a:lnTo>
                  <a:close/>
                </a:path>
              </a:pathLst>
            </a:custGeom>
            <a:solidFill>
              <a:srgbClr val="F6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3586" y="4055542"/>
              <a:ext cx="793115" cy="364490"/>
            </a:xfrm>
            <a:custGeom>
              <a:avLst/>
              <a:gdLst/>
              <a:ahLst/>
              <a:cxnLst/>
              <a:rect l="l" t="t" r="r" b="b"/>
              <a:pathLst>
                <a:path w="793115" h="364489">
                  <a:moveTo>
                    <a:pt x="695546" y="364416"/>
                  </a:moveTo>
                  <a:lnTo>
                    <a:pt x="634125" y="266779"/>
                  </a:lnTo>
                  <a:lnTo>
                    <a:pt x="556550" y="182390"/>
                  </a:lnTo>
                  <a:lnTo>
                    <a:pt x="447024" y="107760"/>
                  </a:lnTo>
                  <a:lnTo>
                    <a:pt x="375605" y="84492"/>
                  </a:lnTo>
                  <a:lnTo>
                    <a:pt x="299717" y="77721"/>
                  </a:lnTo>
                  <a:lnTo>
                    <a:pt x="198245" y="87024"/>
                  </a:lnTo>
                  <a:lnTo>
                    <a:pt x="110248" y="107493"/>
                  </a:lnTo>
                  <a:lnTo>
                    <a:pt x="48260" y="127961"/>
                  </a:lnTo>
                  <a:lnTo>
                    <a:pt x="24812" y="137264"/>
                  </a:lnTo>
                  <a:lnTo>
                    <a:pt x="0" y="69283"/>
                  </a:lnTo>
                  <a:lnTo>
                    <a:pt x="23546" y="58458"/>
                  </a:lnTo>
                  <a:lnTo>
                    <a:pt x="87576" y="34641"/>
                  </a:lnTo>
                  <a:lnTo>
                    <a:pt x="182176" y="10825"/>
                  </a:lnTo>
                  <a:lnTo>
                    <a:pt x="297433" y="0"/>
                  </a:lnTo>
                  <a:lnTo>
                    <a:pt x="347116" y="2218"/>
                  </a:lnTo>
                  <a:lnTo>
                    <a:pt x="397887" y="9429"/>
                  </a:lnTo>
                  <a:lnTo>
                    <a:pt x="449110" y="22463"/>
                  </a:lnTo>
                  <a:lnTo>
                    <a:pt x="500146" y="42151"/>
                  </a:lnTo>
                  <a:lnTo>
                    <a:pt x="645756" y="137961"/>
                  </a:lnTo>
                  <a:lnTo>
                    <a:pt x="735303" y="242807"/>
                  </a:lnTo>
                  <a:lnTo>
                    <a:pt x="780466" y="327280"/>
                  </a:lnTo>
                  <a:lnTo>
                    <a:pt x="792925" y="361972"/>
                  </a:lnTo>
                  <a:lnTo>
                    <a:pt x="705054" y="359939"/>
                  </a:lnTo>
                  <a:lnTo>
                    <a:pt x="695546" y="364416"/>
                  </a:lnTo>
                  <a:close/>
                </a:path>
              </a:pathLst>
            </a:custGeom>
            <a:solidFill>
              <a:srgbClr val="FFDE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4107103"/>
              <a:ext cx="894715" cy="922019"/>
            </a:xfrm>
            <a:custGeom>
              <a:avLst/>
              <a:gdLst/>
              <a:ahLst/>
              <a:cxnLst/>
              <a:rect l="l" t="t" r="r" b="b"/>
              <a:pathLst>
                <a:path w="894715" h="922020">
                  <a:moveTo>
                    <a:pt x="894422" y="459752"/>
                  </a:moveTo>
                  <a:lnTo>
                    <a:pt x="891349" y="408139"/>
                  </a:lnTo>
                  <a:lnTo>
                    <a:pt x="882573" y="357581"/>
                  </a:lnTo>
                  <a:lnTo>
                    <a:pt x="868337" y="308546"/>
                  </a:lnTo>
                  <a:lnTo>
                    <a:pt x="850061" y="264185"/>
                  </a:lnTo>
                  <a:lnTo>
                    <a:pt x="850061" y="445084"/>
                  </a:lnTo>
                  <a:lnTo>
                    <a:pt x="850061" y="459752"/>
                  </a:lnTo>
                  <a:lnTo>
                    <a:pt x="845527" y="523913"/>
                  </a:lnTo>
                  <a:lnTo>
                    <a:pt x="837488" y="562864"/>
                  </a:lnTo>
                  <a:lnTo>
                    <a:pt x="825665" y="601306"/>
                  </a:lnTo>
                  <a:lnTo>
                    <a:pt x="812609" y="633399"/>
                  </a:lnTo>
                  <a:lnTo>
                    <a:pt x="806246" y="630491"/>
                  </a:lnTo>
                  <a:lnTo>
                    <a:pt x="806246" y="646684"/>
                  </a:lnTo>
                  <a:lnTo>
                    <a:pt x="782523" y="688454"/>
                  </a:lnTo>
                  <a:lnTo>
                    <a:pt x="754138" y="726986"/>
                  </a:lnTo>
                  <a:lnTo>
                    <a:pt x="721448" y="761936"/>
                  </a:lnTo>
                  <a:lnTo>
                    <a:pt x="684758" y="792899"/>
                  </a:lnTo>
                  <a:lnTo>
                    <a:pt x="672744" y="777113"/>
                  </a:lnTo>
                  <a:lnTo>
                    <a:pt x="672744" y="801585"/>
                  </a:lnTo>
                  <a:lnTo>
                    <a:pt x="657987" y="811542"/>
                  </a:lnTo>
                  <a:lnTo>
                    <a:pt x="611352" y="837196"/>
                  </a:lnTo>
                  <a:lnTo>
                    <a:pt x="555447" y="858939"/>
                  </a:lnTo>
                  <a:lnTo>
                    <a:pt x="498068" y="872134"/>
                  </a:lnTo>
                  <a:lnTo>
                    <a:pt x="483463" y="775792"/>
                  </a:lnTo>
                  <a:lnTo>
                    <a:pt x="483463" y="874306"/>
                  </a:lnTo>
                  <a:lnTo>
                    <a:pt x="483311" y="874318"/>
                  </a:lnTo>
                  <a:lnTo>
                    <a:pt x="470941" y="875614"/>
                  </a:lnTo>
                  <a:lnTo>
                    <a:pt x="458597" y="876554"/>
                  </a:lnTo>
                  <a:lnTo>
                    <a:pt x="446239" y="877112"/>
                  </a:lnTo>
                  <a:lnTo>
                    <a:pt x="429437" y="877112"/>
                  </a:lnTo>
                  <a:lnTo>
                    <a:pt x="399351" y="875842"/>
                  </a:lnTo>
                  <a:lnTo>
                    <a:pt x="364959" y="871461"/>
                  </a:lnTo>
                  <a:lnTo>
                    <a:pt x="330809" y="864171"/>
                  </a:lnTo>
                  <a:lnTo>
                    <a:pt x="297154" y="853973"/>
                  </a:lnTo>
                  <a:lnTo>
                    <a:pt x="395414" y="580440"/>
                  </a:lnTo>
                  <a:lnTo>
                    <a:pt x="399656" y="581748"/>
                  </a:lnTo>
                  <a:lnTo>
                    <a:pt x="411124" y="584250"/>
                  </a:lnTo>
                  <a:lnTo>
                    <a:pt x="422605" y="585724"/>
                  </a:lnTo>
                  <a:lnTo>
                    <a:pt x="434047" y="586219"/>
                  </a:lnTo>
                  <a:lnTo>
                    <a:pt x="439661" y="585355"/>
                  </a:lnTo>
                  <a:lnTo>
                    <a:pt x="483463" y="874306"/>
                  </a:lnTo>
                  <a:lnTo>
                    <a:pt x="483463" y="775792"/>
                  </a:lnTo>
                  <a:lnTo>
                    <a:pt x="454253" y="583107"/>
                  </a:lnTo>
                  <a:lnTo>
                    <a:pt x="474624" y="579970"/>
                  </a:lnTo>
                  <a:lnTo>
                    <a:pt x="497332" y="568871"/>
                  </a:lnTo>
                  <a:lnTo>
                    <a:pt x="672744" y="801585"/>
                  </a:lnTo>
                  <a:lnTo>
                    <a:pt x="672744" y="777113"/>
                  </a:lnTo>
                  <a:lnTo>
                    <a:pt x="510806" y="562292"/>
                  </a:lnTo>
                  <a:lnTo>
                    <a:pt x="511213" y="562089"/>
                  </a:lnTo>
                  <a:lnTo>
                    <a:pt x="541096" y="533831"/>
                  </a:lnTo>
                  <a:lnTo>
                    <a:pt x="544868" y="526961"/>
                  </a:lnTo>
                  <a:lnTo>
                    <a:pt x="806246" y="646684"/>
                  </a:lnTo>
                  <a:lnTo>
                    <a:pt x="806246" y="630491"/>
                  </a:lnTo>
                  <a:lnTo>
                    <a:pt x="551967" y="514007"/>
                  </a:lnTo>
                  <a:lnTo>
                    <a:pt x="561581" y="496493"/>
                  </a:lnTo>
                  <a:lnTo>
                    <a:pt x="567715" y="463689"/>
                  </a:lnTo>
                  <a:lnTo>
                    <a:pt x="850061" y="445084"/>
                  </a:lnTo>
                  <a:lnTo>
                    <a:pt x="850061" y="264185"/>
                  </a:lnTo>
                  <a:lnTo>
                    <a:pt x="849376" y="262509"/>
                  </a:lnTo>
                  <a:lnTo>
                    <a:pt x="849376" y="430339"/>
                  </a:lnTo>
                  <a:lnTo>
                    <a:pt x="568883" y="448818"/>
                  </a:lnTo>
                  <a:lnTo>
                    <a:pt x="564032" y="412343"/>
                  </a:lnTo>
                  <a:lnTo>
                    <a:pt x="549783" y="382117"/>
                  </a:lnTo>
                  <a:lnTo>
                    <a:pt x="769594" y="214172"/>
                  </a:lnTo>
                  <a:lnTo>
                    <a:pt x="791730" y="247700"/>
                  </a:lnTo>
                  <a:lnTo>
                    <a:pt x="810514" y="282994"/>
                  </a:lnTo>
                  <a:lnTo>
                    <a:pt x="825436" y="318820"/>
                  </a:lnTo>
                  <a:lnTo>
                    <a:pt x="836904" y="355498"/>
                  </a:lnTo>
                  <a:lnTo>
                    <a:pt x="844905" y="392798"/>
                  </a:lnTo>
                  <a:lnTo>
                    <a:pt x="849376" y="430339"/>
                  </a:lnTo>
                  <a:lnTo>
                    <a:pt x="849376" y="262509"/>
                  </a:lnTo>
                  <a:lnTo>
                    <a:pt x="825157" y="218020"/>
                  </a:lnTo>
                  <a:lnTo>
                    <a:pt x="796417" y="176720"/>
                  </a:lnTo>
                  <a:lnTo>
                    <a:pt x="763193" y="138633"/>
                  </a:lnTo>
                  <a:lnTo>
                    <a:pt x="760742" y="136385"/>
                  </a:lnTo>
                  <a:lnTo>
                    <a:pt x="760742" y="202387"/>
                  </a:lnTo>
                  <a:lnTo>
                    <a:pt x="541655" y="369773"/>
                  </a:lnTo>
                  <a:lnTo>
                    <a:pt x="517842" y="344131"/>
                  </a:lnTo>
                  <a:lnTo>
                    <a:pt x="486511" y="326821"/>
                  </a:lnTo>
                  <a:lnTo>
                    <a:pt x="578662" y="70281"/>
                  </a:lnTo>
                  <a:lnTo>
                    <a:pt x="621004" y="88607"/>
                  </a:lnTo>
                  <a:lnTo>
                    <a:pt x="660704" y="111239"/>
                  </a:lnTo>
                  <a:lnTo>
                    <a:pt x="697407" y="137922"/>
                  </a:lnTo>
                  <a:lnTo>
                    <a:pt x="730885" y="168427"/>
                  </a:lnTo>
                  <a:lnTo>
                    <a:pt x="760742" y="202387"/>
                  </a:lnTo>
                  <a:lnTo>
                    <a:pt x="760742" y="136385"/>
                  </a:lnTo>
                  <a:lnTo>
                    <a:pt x="725678" y="104190"/>
                  </a:lnTo>
                  <a:lnTo>
                    <a:pt x="684098" y="73812"/>
                  </a:lnTo>
                  <a:lnTo>
                    <a:pt x="638632" y="47955"/>
                  </a:lnTo>
                  <a:lnTo>
                    <a:pt x="629323" y="43992"/>
                  </a:lnTo>
                  <a:lnTo>
                    <a:pt x="589508" y="27038"/>
                  </a:lnTo>
                  <a:lnTo>
                    <a:pt x="564769" y="19253"/>
                  </a:lnTo>
                  <a:lnTo>
                    <a:pt x="564769" y="65290"/>
                  </a:lnTo>
                  <a:lnTo>
                    <a:pt x="472922" y="320992"/>
                  </a:lnTo>
                  <a:lnTo>
                    <a:pt x="468477" y="319595"/>
                  </a:lnTo>
                  <a:lnTo>
                    <a:pt x="457009" y="317106"/>
                  </a:lnTo>
                  <a:lnTo>
                    <a:pt x="445528" y="315633"/>
                  </a:lnTo>
                  <a:lnTo>
                    <a:pt x="434098" y="315150"/>
                  </a:lnTo>
                  <a:lnTo>
                    <a:pt x="414096" y="318223"/>
                  </a:lnTo>
                  <a:lnTo>
                    <a:pt x="399516" y="222046"/>
                  </a:lnTo>
                  <a:lnTo>
                    <a:pt x="399516" y="320471"/>
                  </a:lnTo>
                  <a:lnTo>
                    <a:pt x="393522" y="321386"/>
                  </a:lnTo>
                  <a:lnTo>
                    <a:pt x="381812" y="327113"/>
                  </a:lnTo>
                  <a:lnTo>
                    <a:pt x="381812" y="574649"/>
                  </a:lnTo>
                  <a:lnTo>
                    <a:pt x="283337" y="848791"/>
                  </a:lnTo>
                  <a:lnTo>
                    <a:pt x="232752" y="825347"/>
                  </a:lnTo>
                  <a:lnTo>
                    <a:pt x="186448" y="795756"/>
                  </a:lnTo>
                  <a:lnTo>
                    <a:pt x="144703" y="760437"/>
                  </a:lnTo>
                  <a:lnTo>
                    <a:pt x="107911" y="719861"/>
                  </a:lnTo>
                  <a:lnTo>
                    <a:pt x="337947" y="543953"/>
                  </a:lnTo>
                  <a:lnTo>
                    <a:pt x="350291" y="557225"/>
                  </a:lnTo>
                  <a:lnTo>
                    <a:pt x="381812" y="574649"/>
                  </a:lnTo>
                  <a:lnTo>
                    <a:pt x="381812" y="327113"/>
                  </a:lnTo>
                  <a:lnTo>
                    <a:pt x="356933" y="339267"/>
                  </a:lnTo>
                  <a:lnTo>
                    <a:pt x="348615" y="347129"/>
                  </a:lnTo>
                  <a:lnTo>
                    <a:pt x="337845" y="332854"/>
                  </a:lnTo>
                  <a:lnTo>
                    <a:pt x="337845" y="357301"/>
                  </a:lnTo>
                  <a:lnTo>
                    <a:pt x="327875" y="366725"/>
                  </a:lnTo>
                  <a:lnTo>
                    <a:pt x="327875" y="533095"/>
                  </a:lnTo>
                  <a:lnTo>
                    <a:pt x="98818" y="708101"/>
                  </a:lnTo>
                  <a:lnTo>
                    <a:pt x="87223" y="691451"/>
                  </a:lnTo>
                  <a:lnTo>
                    <a:pt x="76377" y="674166"/>
                  </a:lnTo>
                  <a:lnTo>
                    <a:pt x="66370" y="656386"/>
                  </a:lnTo>
                  <a:lnTo>
                    <a:pt x="57226" y="638136"/>
                  </a:lnTo>
                  <a:lnTo>
                    <a:pt x="57137" y="637908"/>
                  </a:lnTo>
                  <a:lnTo>
                    <a:pt x="43065" y="604456"/>
                  </a:lnTo>
                  <a:lnTo>
                    <a:pt x="31991" y="570039"/>
                  </a:lnTo>
                  <a:lnTo>
                    <a:pt x="24003" y="535051"/>
                  </a:lnTo>
                  <a:lnTo>
                    <a:pt x="19151" y="499821"/>
                  </a:lnTo>
                  <a:lnTo>
                    <a:pt x="303047" y="481126"/>
                  </a:lnTo>
                  <a:lnTo>
                    <a:pt x="304101" y="489013"/>
                  </a:lnTo>
                  <a:lnTo>
                    <a:pt x="321792" y="526542"/>
                  </a:lnTo>
                  <a:lnTo>
                    <a:pt x="327875" y="533095"/>
                  </a:lnTo>
                  <a:lnTo>
                    <a:pt x="327875" y="366725"/>
                  </a:lnTo>
                  <a:lnTo>
                    <a:pt x="327037" y="367512"/>
                  </a:lnTo>
                  <a:lnTo>
                    <a:pt x="307975" y="402234"/>
                  </a:lnTo>
                  <a:lnTo>
                    <a:pt x="304304" y="400558"/>
                  </a:lnTo>
                  <a:lnTo>
                    <a:pt x="304304" y="416775"/>
                  </a:lnTo>
                  <a:lnTo>
                    <a:pt x="298564" y="447497"/>
                  </a:lnTo>
                  <a:lnTo>
                    <a:pt x="301091" y="466458"/>
                  </a:lnTo>
                  <a:lnTo>
                    <a:pt x="18034" y="485101"/>
                  </a:lnTo>
                  <a:lnTo>
                    <a:pt x="18021" y="484670"/>
                  </a:lnTo>
                  <a:lnTo>
                    <a:pt x="17665" y="443318"/>
                  </a:lnTo>
                  <a:lnTo>
                    <a:pt x="21526" y="401764"/>
                  </a:lnTo>
                  <a:lnTo>
                    <a:pt x="29629" y="360527"/>
                  </a:lnTo>
                  <a:lnTo>
                    <a:pt x="41998" y="319849"/>
                  </a:lnTo>
                  <a:lnTo>
                    <a:pt x="49555" y="300101"/>
                  </a:lnTo>
                  <a:lnTo>
                    <a:pt x="304304" y="416775"/>
                  </a:lnTo>
                  <a:lnTo>
                    <a:pt x="304304" y="400558"/>
                  </a:lnTo>
                  <a:lnTo>
                    <a:pt x="55537" y="286600"/>
                  </a:lnTo>
                  <a:lnTo>
                    <a:pt x="55689" y="286270"/>
                  </a:lnTo>
                  <a:lnTo>
                    <a:pt x="70053" y="257848"/>
                  </a:lnTo>
                  <a:lnTo>
                    <a:pt x="105016" y="204863"/>
                  </a:lnTo>
                  <a:lnTo>
                    <a:pt x="136461" y="168846"/>
                  </a:lnTo>
                  <a:lnTo>
                    <a:pt x="171742" y="136969"/>
                  </a:lnTo>
                  <a:lnTo>
                    <a:pt x="337845" y="357301"/>
                  </a:lnTo>
                  <a:lnTo>
                    <a:pt x="337845" y="332854"/>
                  </a:lnTo>
                  <a:lnTo>
                    <a:pt x="183311" y="127838"/>
                  </a:lnTo>
                  <a:lnTo>
                    <a:pt x="183578" y="127635"/>
                  </a:lnTo>
                  <a:lnTo>
                    <a:pt x="200914" y="115354"/>
                  </a:lnTo>
                  <a:lnTo>
                    <a:pt x="237363" y="93522"/>
                  </a:lnTo>
                  <a:lnTo>
                    <a:pt x="273011" y="76517"/>
                  </a:lnTo>
                  <a:lnTo>
                    <a:pt x="315277" y="61353"/>
                  </a:lnTo>
                  <a:lnTo>
                    <a:pt x="358482" y="51092"/>
                  </a:lnTo>
                  <a:lnTo>
                    <a:pt x="358673" y="51054"/>
                  </a:lnTo>
                  <a:lnTo>
                    <a:pt x="399516" y="320471"/>
                  </a:lnTo>
                  <a:lnTo>
                    <a:pt x="399516" y="222046"/>
                  </a:lnTo>
                  <a:lnTo>
                    <a:pt x="373214" y="48539"/>
                  </a:lnTo>
                  <a:lnTo>
                    <a:pt x="381317" y="47231"/>
                  </a:lnTo>
                  <a:lnTo>
                    <a:pt x="389712" y="46164"/>
                  </a:lnTo>
                  <a:lnTo>
                    <a:pt x="398272" y="45516"/>
                  </a:lnTo>
                  <a:lnTo>
                    <a:pt x="401091" y="45148"/>
                  </a:lnTo>
                  <a:lnTo>
                    <a:pt x="404177" y="44894"/>
                  </a:lnTo>
                  <a:lnTo>
                    <a:pt x="406755" y="44894"/>
                  </a:lnTo>
                  <a:lnTo>
                    <a:pt x="413448" y="44488"/>
                  </a:lnTo>
                  <a:lnTo>
                    <a:pt x="425183" y="43992"/>
                  </a:lnTo>
                  <a:lnTo>
                    <a:pt x="440867" y="43992"/>
                  </a:lnTo>
                  <a:lnTo>
                    <a:pt x="454266" y="44488"/>
                  </a:lnTo>
                  <a:lnTo>
                    <a:pt x="451688" y="44488"/>
                  </a:lnTo>
                  <a:lnTo>
                    <a:pt x="478447" y="46443"/>
                  </a:lnTo>
                  <a:lnTo>
                    <a:pt x="507619" y="50660"/>
                  </a:lnTo>
                  <a:lnTo>
                    <a:pt x="536409" y="56934"/>
                  </a:lnTo>
                  <a:lnTo>
                    <a:pt x="564730" y="65265"/>
                  </a:lnTo>
                  <a:lnTo>
                    <a:pt x="564769" y="19253"/>
                  </a:lnTo>
                  <a:lnTo>
                    <a:pt x="518896" y="7797"/>
                  </a:lnTo>
                  <a:lnTo>
                    <a:pt x="448030" y="215"/>
                  </a:lnTo>
                  <a:lnTo>
                    <a:pt x="442671" y="0"/>
                  </a:lnTo>
                  <a:lnTo>
                    <a:pt x="423824" y="0"/>
                  </a:lnTo>
                  <a:lnTo>
                    <a:pt x="417550" y="215"/>
                  </a:lnTo>
                  <a:lnTo>
                    <a:pt x="416420" y="215"/>
                  </a:lnTo>
                  <a:lnTo>
                    <a:pt x="351955" y="7416"/>
                  </a:lnTo>
                  <a:lnTo>
                    <a:pt x="307733" y="17729"/>
                  </a:lnTo>
                  <a:lnTo>
                    <a:pt x="264807" y="32321"/>
                  </a:lnTo>
                  <a:lnTo>
                    <a:pt x="223494" y="51092"/>
                  </a:lnTo>
                  <a:lnTo>
                    <a:pt x="184277" y="73812"/>
                  </a:lnTo>
                  <a:lnTo>
                    <a:pt x="144360" y="102565"/>
                  </a:lnTo>
                  <a:lnTo>
                    <a:pt x="107772" y="135382"/>
                  </a:lnTo>
                  <a:lnTo>
                    <a:pt x="74676" y="172224"/>
                  </a:lnTo>
                  <a:lnTo>
                    <a:pt x="45478" y="212890"/>
                  </a:lnTo>
                  <a:lnTo>
                    <a:pt x="20586" y="257200"/>
                  </a:lnTo>
                  <a:lnTo>
                    <a:pt x="393" y="304965"/>
                  </a:lnTo>
                  <a:lnTo>
                    <a:pt x="0" y="486283"/>
                  </a:lnTo>
                  <a:lnTo>
                    <a:pt x="0" y="501078"/>
                  </a:lnTo>
                  <a:lnTo>
                    <a:pt x="0" y="614692"/>
                  </a:lnTo>
                  <a:lnTo>
                    <a:pt x="17106" y="656983"/>
                  </a:lnTo>
                  <a:lnTo>
                    <a:pt x="42024" y="702983"/>
                  </a:lnTo>
                  <a:lnTo>
                    <a:pt x="71551" y="745388"/>
                  </a:lnTo>
                  <a:lnTo>
                    <a:pt x="105410" y="783932"/>
                  </a:lnTo>
                  <a:lnTo>
                    <a:pt x="143294" y="818349"/>
                  </a:lnTo>
                  <a:lnTo>
                    <a:pt x="184912" y="848372"/>
                  </a:lnTo>
                  <a:lnTo>
                    <a:pt x="229958" y="873721"/>
                  </a:lnTo>
                  <a:lnTo>
                    <a:pt x="278155" y="894130"/>
                  </a:lnTo>
                  <a:lnTo>
                    <a:pt x="316560" y="906106"/>
                  </a:lnTo>
                  <a:lnTo>
                    <a:pt x="355447" y="914641"/>
                  </a:lnTo>
                  <a:lnTo>
                    <a:pt x="394639" y="919759"/>
                  </a:lnTo>
                  <a:lnTo>
                    <a:pt x="433959" y="921461"/>
                  </a:lnTo>
                  <a:lnTo>
                    <a:pt x="479221" y="919200"/>
                  </a:lnTo>
                  <a:lnTo>
                    <a:pt x="524129" y="912431"/>
                  </a:lnTo>
                  <a:lnTo>
                    <a:pt x="568401" y="901166"/>
                  </a:lnTo>
                  <a:lnTo>
                    <a:pt x="611759" y="885418"/>
                  </a:lnTo>
                  <a:lnTo>
                    <a:pt x="630453" y="877112"/>
                  </a:lnTo>
                  <a:lnTo>
                    <a:pt x="676275" y="852297"/>
                  </a:lnTo>
                  <a:lnTo>
                    <a:pt x="718680" y="822782"/>
                  </a:lnTo>
                  <a:lnTo>
                    <a:pt x="757212" y="788936"/>
                  </a:lnTo>
                  <a:lnTo>
                    <a:pt x="791616" y="751065"/>
                  </a:lnTo>
                  <a:lnTo>
                    <a:pt x="821601" y="709447"/>
                  </a:lnTo>
                  <a:lnTo>
                    <a:pt x="846899" y="664400"/>
                  </a:lnTo>
                  <a:lnTo>
                    <a:pt x="867257" y="616216"/>
                  </a:lnTo>
                  <a:lnTo>
                    <a:pt x="882599" y="564261"/>
                  </a:lnTo>
                  <a:lnTo>
                    <a:pt x="891578" y="511949"/>
                  </a:lnTo>
                  <a:lnTo>
                    <a:pt x="894422" y="459752"/>
                  </a:lnTo>
                  <a:close/>
                </a:path>
              </a:pathLst>
            </a:custGeom>
            <a:solidFill>
              <a:srgbClr val="4000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0859" y="4560416"/>
              <a:ext cx="6350" cy="132080"/>
            </a:xfrm>
            <a:custGeom>
              <a:avLst/>
              <a:gdLst/>
              <a:ahLst/>
              <a:cxnLst/>
              <a:rect l="l" t="t" r="r" b="b"/>
              <a:pathLst>
                <a:path w="6350" h="132079">
                  <a:moveTo>
                    <a:pt x="2104" y="132020"/>
                  </a:moveTo>
                  <a:lnTo>
                    <a:pt x="0" y="131913"/>
                  </a:lnTo>
                  <a:lnTo>
                    <a:pt x="820" y="105744"/>
                  </a:lnTo>
                  <a:lnTo>
                    <a:pt x="4049" y="927"/>
                  </a:lnTo>
                  <a:lnTo>
                    <a:pt x="4548" y="713"/>
                  </a:lnTo>
                  <a:lnTo>
                    <a:pt x="5048" y="463"/>
                  </a:lnTo>
                  <a:lnTo>
                    <a:pt x="5565" y="249"/>
                  </a:lnTo>
                  <a:lnTo>
                    <a:pt x="6100" y="0"/>
                  </a:lnTo>
                  <a:lnTo>
                    <a:pt x="6100" y="1088"/>
                  </a:lnTo>
                  <a:lnTo>
                    <a:pt x="2907" y="105744"/>
                  </a:lnTo>
                  <a:lnTo>
                    <a:pt x="2104" y="132020"/>
                  </a:lnTo>
                  <a:close/>
                </a:path>
              </a:pathLst>
            </a:custGeom>
            <a:solidFill>
              <a:srgbClr val="A87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5408" y="4560416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5" h="1270">
                  <a:moveTo>
                    <a:pt x="1516" y="1088"/>
                  </a:moveTo>
                  <a:lnTo>
                    <a:pt x="1016" y="927"/>
                  </a:lnTo>
                  <a:lnTo>
                    <a:pt x="517" y="838"/>
                  </a:lnTo>
                  <a:lnTo>
                    <a:pt x="0" y="677"/>
                  </a:lnTo>
                  <a:lnTo>
                    <a:pt x="499" y="463"/>
                  </a:lnTo>
                  <a:lnTo>
                    <a:pt x="1016" y="213"/>
                  </a:lnTo>
                  <a:lnTo>
                    <a:pt x="1551" y="0"/>
                  </a:lnTo>
                  <a:lnTo>
                    <a:pt x="1516" y="1088"/>
                  </a:lnTo>
                  <a:close/>
                </a:path>
              </a:pathLst>
            </a:custGeom>
            <a:solidFill>
              <a:srgbClr val="9A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4820550"/>
              <a:ext cx="768985" cy="323215"/>
            </a:xfrm>
            <a:custGeom>
              <a:avLst/>
              <a:gdLst/>
              <a:ahLst/>
              <a:cxnLst/>
              <a:rect l="l" t="t" r="r" b="b"/>
              <a:pathLst>
                <a:path w="768985" h="323214">
                  <a:moveTo>
                    <a:pt x="768539" y="322887"/>
                  </a:moveTo>
                  <a:lnTo>
                    <a:pt x="0" y="322887"/>
                  </a:lnTo>
                  <a:lnTo>
                    <a:pt x="0" y="93514"/>
                  </a:lnTo>
                  <a:lnTo>
                    <a:pt x="63906" y="47818"/>
                  </a:lnTo>
                  <a:lnTo>
                    <a:pt x="110603" y="26651"/>
                  </a:lnTo>
                  <a:lnTo>
                    <a:pt x="159986" y="11736"/>
                  </a:lnTo>
                  <a:lnTo>
                    <a:pt x="211274" y="2906"/>
                  </a:lnTo>
                  <a:lnTo>
                    <a:pt x="263687" y="0"/>
                  </a:lnTo>
                  <a:lnTo>
                    <a:pt x="309938" y="2196"/>
                  </a:lnTo>
                  <a:lnTo>
                    <a:pt x="355932" y="8711"/>
                  </a:lnTo>
                  <a:lnTo>
                    <a:pt x="401142" y="19433"/>
                  </a:lnTo>
                  <a:lnTo>
                    <a:pt x="445043" y="34250"/>
                  </a:lnTo>
                  <a:lnTo>
                    <a:pt x="487106" y="53050"/>
                  </a:lnTo>
                  <a:lnTo>
                    <a:pt x="530038" y="77205"/>
                  </a:lnTo>
                  <a:lnTo>
                    <a:pt x="570636" y="104671"/>
                  </a:lnTo>
                  <a:lnTo>
                    <a:pt x="608960" y="135160"/>
                  </a:lnTo>
                  <a:lnTo>
                    <a:pt x="645069" y="168385"/>
                  </a:lnTo>
                  <a:lnTo>
                    <a:pt x="679022" y="204058"/>
                  </a:lnTo>
                  <a:lnTo>
                    <a:pt x="710879" y="241891"/>
                  </a:lnTo>
                  <a:lnTo>
                    <a:pt x="740699" y="281597"/>
                  </a:lnTo>
                  <a:lnTo>
                    <a:pt x="768539" y="322887"/>
                  </a:lnTo>
                  <a:close/>
                </a:path>
              </a:pathLst>
            </a:custGeom>
            <a:solidFill>
              <a:srgbClr val="91D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903157" y="878121"/>
            <a:ext cx="2894330" cy="3883025"/>
            <a:chOff x="5903157" y="878121"/>
            <a:chExt cx="2894330" cy="3883025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3157" y="878121"/>
              <a:ext cx="2528369" cy="259448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60306" y="916221"/>
              <a:ext cx="2414068" cy="248018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80950" y="2778074"/>
              <a:ext cx="1816367" cy="198288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38099" y="2816174"/>
              <a:ext cx="1702067" cy="1868584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54250" y="2641672"/>
            <a:ext cx="5535930" cy="1418337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400022"/>
                </a:solidFill>
                <a:latin typeface="Arial MT"/>
                <a:cs typeface="Arial MT"/>
              </a:rPr>
              <a:t>Comparison</a:t>
            </a:r>
            <a:r>
              <a:rPr sz="1600" spc="14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0022"/>
                </a:solidFill>
                <a:latin typeface="Arial MT"/>
                <a:cs typeface="Arial MT"/>
              </a:rPr>
              <a:t>between</a:t>
            </a:r>
            <a:r>
              <a:rPr sz="1600" spc="14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0022"/>
                </a:solidFill>
                <a:latin typeface="Arial MT"/>
                <a:cs typeface="Arial MT"/>
              </a:rPr>
              <a:t>Electric,</a:t>
            </a:r>
            <a:r>
              <a:rPr sz="1600" spc="14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0022"/>
                </a:solidFill>
                <a:latin typeface="Arial MT"/>
                <a:cs typeface="Arial MT"/>
              </a:rPr>
              <a:t>Two-Stroke,</a:t>
            </a:r>
            <a:r>
              <a:rPr sz="1600" spc="14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0022"/>
                </a:solidFill>
                <a:latin typeface="Arial MT"/>
                <a:cs typeface="Arial MT"/>
              </a:rPr>
              <a:t>and</a:t>
            </a:r>
            <a:r>
              <a:rPr sz="1600" spc="14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0022"/>
                </a:solidFill>
                <a:latin typeface="Arial MT"/>
                <a:cs typeface="Arial MT"/>
              </a:rPr>
              <a:t>Four-</a:t>
            </a:r>
            <a:r>
              <a:rPr sz="1600" spc="-10" dirty="0">
                <a:solidFill>
                  <a:srgbClr val="400022"/>
                </a:solidFill>
                <a:latin typeface="Arial MT"/>
                <a:cs typeface="Arial MT"/>
              </a:rPr>
              <a:t>Stroke Models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sz="1600" dirty="0">
              <a:latin typeface="Arial MT"/>
              <a:cs typeface="Arial MT"/>
            </a:endParaRPr>
          </a:p>
          <a:p>
            <a:pPr marL="2002155">
              <a:lnSpc>
                <a:spcPct val="100000"/>
              </a:lnSpc>
            </a:pPr>
            <a:r>
              <a:rPr sz="1600" dirty="0">
                <a:solidFill>
                  <a:srgbClr val="400022"/>
                </a:solidFill>
                <a:latin typeface="Arial MT"/>
                <a:cs typeface="Arial MT"/>
              </a:rPr>
              <a:t>Presented</a:t>
            </a:r>
            <a:r>
              <a:rPr sz="1600" spc="15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400022"/>
                </a:solidFill>
                <a:latin typeface="Arial MT"/>
                <a:cs typeface="Arial MT"/>
              </a:rPr>
              <a:t>By:</a:t>
            </a:r>
            <a:endParaRPr sz="1600" dirty="0">
              <a:latin typeface="Arial MT"/>
              <a:cs typeface="Arial MT"/>
            </a:endParaRPr>
          </a:p>
          <a:p>
            <a:pPr marL="2002155" marR="508634">
              <a:lnSpc>
                <a:spcPct val="101600"/>
              </a:lnSpc>
            </a:pPr>
            <a:r>
              <a:rPr sz="1600" dirty="0">
                <a:solidFill>
                  <a:srgbClr val="400022"/>
                </a:solidFill>
                <a:latin typeface="Arial MT"/>
                <a:cs typeface="Arial MT"/>
              </a:rPr>
              <a:t>Mohammed</a:t>
            </a:r>
            <a:r>
              <a:rPr sz="1600" spc="2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0022"/>
                </a:solidFill>
                <a:latin typeface="Arial MT"/>
                <a:cs typeface="Arial MT"/>
              </a:rPr>
              <a:t>Alyami</a:t>
            </a:r>
            <a:r>
              <a:rPr sz="1600" spc="2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600" spc="190" dirty="0">
                <a:solidFill>
                  <a:srgbClr val="400022"/>
                </a:solidFill>
                <a:latin typeface="Arial MT"/>
                <a:cs typeface="Arial MT"/>
              </a:rPr>
              <a:t>-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014645"/>
            <a:ext cx="1974850" cy="1129030"/>
            <a:chOff x="0" y="4014645"/>
            <a:chExt cx="1974850" cy="1129030"/>
          </a:xfrm>
        </p:grpSpPr>
        <p:sp>
          <p:nvSpPr>
            <p:cNvPr id="3" name="object 3"/>
            <p:cNvSpPr/>
            <p:nvPr/>
          </p:nvSpPr>
          <p:spPr>
            <a:xfrm>
              <a:off x="0" y="4014645"/>
              <a:ext cx="1974850" cy="1129030"/>
            </a:xfrm>
            <a:custGeom>
              <a:avLst/>
              <a:gdLst/>
              <a:ahLst/>
              <a:cxnLst/>
              <a:rect l="l" t="t" r="r" b="b"/>
              <a:pathLst>
                <a:path w="1974850" h="1129029">
                  <a:moveTo>
                    <a:pt x="1974701" y="1128853"/>
                  </a:moveTo>
                  <a:lnTo>
                    <a:pt x="0" y="1128853"/>
                  </a:lnTo>
                  <a:lnTo>
                    <a:pt x="0" y="29739"/>
                  </a:lnTo>
                  <a:lnTo>
                    <a:pt x="26452" y="17162"/>
                  </a:lnTo>
                  <a:lnTo>
                    <a:pt x="53717" y="7820"/>
                  </a:lnTo>
                  <a:lnTo>
                    <a:pt x="81477" y="2003"/>
                  </a:lnTo>
                  <a:lnTo>
                    <a:pt x="109418" y="0"/>
                  </a:lnTo>
                  <a:lnTo>
                    <a:pt x="127980" y="923"/>
                  </a:lnTo>
                  <a:lnTo>
                    <a:pt x="182404" y="15430"/>
                  </a:lnTo>
                  <a:lnTo>
                    <a:pt x="225149" y="41881"/>
                  </a:lnTo>
                  <a:lnTo>
                    <a:pt x="261491" y="77755"/>
                  </a:lnTo>
                  <a:lnTo>
                    <a:pt x="292108" y="120152"/>
                  </a:lnTo>
                  <a:lnTo>
                    <a:pt x="317674" y="166171"/>
                  </a:lnTo>
                  <a:lnTo>
                    <a:pt x="337531" y="209524"/>
                  </a:lnTo>
                  <a:lnTo>
                    <a:pt x="354857" y="253910"/>
                  </a:lnTo>
                  <a:lnTo>
                    <a:pt x="369898" y="299202"/>
                  </a:lnTo>
                  <a:lnTo>
                    <a:pt x="382901" y="345275"/>
                  </a:lnTo>
                  <a:lnTo>
                    <a:pt x="394111" y="392004"/>
                  </a:lnTo>
                  <a:lnTo>
                    <a:pt x="403776" y="439261"/>
                  </a:lnTo>
                  <a:lnTo>
                    <a:pt x="412142" y="486921"/>
                  </a:lnTo>
                  <a:lnTo>
                    <a:pt x="419456" y="534859"/>
                  </a:lnTo>
                  <a:lnTo>
                    <a:pt x="425965" y="582948"/>
                  </a:lnTo>
                  <a:lnTo>
                    <a:pt x="431915" y="631062"/>
                  </a:lnTo>
                  <a:lnTo>
                    <a:pt x="437553" y="679075"/>
                  </a:lnTo>
                  <a:lnTo>
                    <a:pt x="438586" y="631029"/>
                  </a:lnTo>
                  <a:lnTo>
                    <a:pt x="444441" y="583447"/>
                  </a:lnTo>
                  <a:lnTo>
                    <a:pt x="454888" y="536741"/>
                  </a:lnTo>
                  <a:lnTo>
                    <a:pt x="469700" y="491327"/>
                  </a:lnTo>
                  <a:lnTo>
                    <a:pt x="488648" y="447617"/>
                  </a:lnTo>
                  <a:lnTo>
                    <a:pt x="511503" y="406026"/>
                  </a:lnTo>
                  <a:lnTo>
                    <a:pt x="538037" y="366967"/>
                  </a:lnTo>
                  <a:lnTo>
                    <a:pt x="568022" y="330854"/>
                  </a:lnTo>
                  <a:lnTo>
                    <a:pt x="601227" y="298100"/>
                  </a:lnTo>
                  <a:lnTo>
                    <a:pt x="637426" y="269120"/>
                  </a:lnTo>
                  <a:lnTo>
                    <a:pt x="676390" y="244327"/>
                  </a:lnTo>
                  <a:lnTo>
                    <a:pt x="744906" y="214598"/>
                  </a:lnTo>
                  <a:lnTo>
                    <a:pt x="817511" y="203085"/>
                  </a:lnTo>
                  <a:lnTo>
                    <a:pt x="821760" y="203085"/>
                  </a:lnTo>
                  <a:lnTo>
                    <a:pt x="884034" y="213040"/>
                  </a:lnTo>
                  <a:lnTo>
                    <a:pt x="940877" y="236351"/>
                  </a:lnTo>
                  <a:lnTo>
                    <a:pt x="984368" y="262853"/>
                  </a:lnTo>
                  <a:lnTo>
                    <a:pt x="1024149" y="294777"/>
                  </a:lnTo>
                  <a:lnTo>
                    <a:pt x="1060219" y="331448"/>
                  </a:lnTo>
                  <a:lnTo>
                    <a:pt x="1092575" y="372193"/>
                  </a:lnTo>
                  <a:lnTo>
                    <a:pt x="1121218" y="416338"/>
                  </a:lnTo>
                  <a:lnTo>
                    <a:pt x="1146144" y="463211"/>
                  </a:lnTo>
                  <a:lnTo>
                    <a:pt x="1167354" y="512137"/>
                  </a:lnTo>
                  <a:lnTo>
                    <a:pt x="1184844" y="562442"/>
                  </a:lnTo>
                  <a:lnTo>
                    <a:pt x="1198893" y="613493"/>
                  </a:lnTo>
                  <a:lnTo>
                    <a:pt x="1210102" y="665259"/>
                  </a:lnTo>
                  <a:lnTo>
                    <a:pt x="1218871" y="717615"/>
                  </a:lnTo>
                  <a:lnTo>
                    <a:pt x="1225601" y="770432"/>
                  </a:lnTo>
                  <a:lnTo>
                    <a:pt x="1230690" y="823587"/>
                  </a:lnTo>
                  <a:lnTo>
                    <a:pt x="1234539" y="876951"/>
                  </a:lnTo>
                  <a:lnTo>
                    <a:pt x="1237548" y="930398"/>
                  </a:lnTo>
                  <a:lnTo>
                    <a:pt x="1240115" y="983803"/>
                  </a:lnTo>
                  <a:lnTo>
                    <a:pt x="1255422" y="938290"/>
                  </a:lnTo>
                  <a:lnTo>
                    <a:pt x="1274603" y="894475"/>
                  </a:lnTo>
                  <a:lnTo>
                    <a:pt x="1297426" y="852650"/>
                  </a:lnTo>
                  <a:lnTo>
                    <a:pt x="1323658" y="813106"/>
                  </a:lnTo>
                  <a:lnTo>
                    <a:pt x="1353067" y="776134"/>
                  </a:lnTo>
                  <a:lnTo>
                    <a:pt x="1385421" y="742026"/>
                  </a:lnTo>
                  <a:lnTo>
                    <a:pt x="1420488" y="711073"/>
                  </a:lnTo>
                  <a:lnTo>
                    <a:pt x="1458034" y="683566"/>
                  </a:lnTo>
                  <a:lnTo>
                    <a:pt x="1497829" y="659797"/>
                  </a:lnTo>
                  <a:lnTo>
                    <a:pt x="1534219" y="642561"/>
                  </a:lnTo>
                  <a:lnTo>
                    <a:pt x="1572067" y="629105"/>
                  </a:lnTo>
                  <a:lnTo>
                    <a:pt x="1610892" y="620354"/>
                  </a:lnTo>
                  <a:lnTo>
                    <a:pt x="1650213" y="617231"/>
                  </a:lnTo>
                  <a:lnTo>
                    <a:pt x="1660168" y="617444"/>
                  </a:lnTo>
                  <a:lnTo>
                    <a:pt x="1737726" y="635168"/>
                  </a:lnTo>
                  <a:lnTo>
                    <a:pt x="1781723" y="659461"/>
                  </a:lnTo>
                  <a:lnTo>
                    <a:pt x="1821321" y="691933"/>
                  </a:lnTo>
                  <a:lnTo>
                    <a:pt x="1855881" y="730877"/>
                  </a:lnTo>
                  <a:lnTo>
                    <a:pt x="1884761" y="774586"/>
                  </a:lnTo>
                  <a:lnTo>
                    <a:pt x="1907295" y="819983"/>
                  </a:lnTo>
                  <a:lnTo>
                    <a:pt x="1925403" y="867551"/>
                  </a:lnTo>
                  <a:lnTo>
                    <a:pt x="1939873" y="916743"/>
                  </a:lnTo>
                  <a:lnTo>
                    <a:pt x="1951495" y="967009"/>
                  </a:lnTo>
                  <a:lnTo>
                    <a:pt x="1959836" y="1010550"/>
                  </a:lnTo>
                  <a:lnTo>
                    <a:pt x="1966365" y="1050841"/>
                  </a:lnTo>
                  <a:lnTo>
                    <a:pt x="1972794" y="1102799"/>
                  </a:lnTo>
                  <a:lnTo>
                    <a:pt x="1974701" y="1128853"/>
                  </a:lnTo>
                  <a:close/>
                </a:path>
              </a:pathLst>
            </a:custGeom>
            <a:solidFill>
              <a:srgbClr val="A87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666319"/>
              <a:ext cx="1219835" cy="477520"/>
            </a:xfrm>
            <a:custGeom>
              <a:avLst/>
              <a:gdLst/>
              <a:ahLst/>
              <a:cxnLst/>
              <a:rect l="l" t="t" r="r" b="b"/>
              <a:pathLst>
                <a:path w="1219835" h="477520">
                  <a:moveTo>
                    <a:pt x="1219554" y="477152"/>
                  </a:moveTo>
                  <a:lnTo>
                    <a:pt x="0" y="477152"/>
                  </a:lnTo>
                  <a:lnTo>
                    <a:pt x="0" y="1081"/>
                  </a:lnTo>
                  <a:lnTo>
                    <a:pt x="8056" y="360"/>
                  </a:lnTo>
                  <a:lnTo>
                    <a:pt x="16152" y="0"/>
                  </a:lnTo>
                  <a:lnTo>
                    <a:pt x="24248" y="0"/>
                  </a:lnTo>
                  <a:lnTo>
                    <a:pt x="72866" y="4009"/>
                  </a:lnTo>
                  <a:lnTo>
                    <a:pt x="120585" y="15510"/>
                  </a:lnTo>
                  <a:lnTo>
                    <a:pt x="166388" y="33715"/>
                  </a:lnTo>
                  <a:lnTo>
                    <a:pt x="209257" y="57835"/>
                  </a:lnTo>
                  <a:lnTo>
                    <a:pt x="250838" y="88747"/>
                  </a:lnTo>
                  <a:lnTo>
                    <a:pt x="288600" y="124196"/>
                  </a:lnTo>
                  <a:lnTo>
                    <a:pt x="322725" y="163379"/>
                  </a:lnTo>
                  <a:lnTo>
                    <a:pt x="353398" y="205493"/>
                  </a:lnTo>
                  <a:lnTo>
                    <a:pt x="380800" y="249738"/>
                  </a:lnTo>
                  <a:lnTo>
                    <a:pt x="416124" y="218092"/>
                  </a:lnTo>
                  <a:lnTo>
                    <a:pt x="454861" y="191616"/>
                  </a:lnTo>
                  <a:lnTo>
                    <a:pt x="496487" y="170201"/>
                  </a:lnTo>
                  <a:lnTo>
                    <a:pt x="540477" y="153736"/>
                  </a:lnTo>
                  <a:lnTo>
                    <a:pt x="586308" y="142112"/>
                  </a:lnTo>
                  <a:lnTo>
                    <a:pt x="633457" y="135218"/>
                  </a:lnTo>
                  <a:lnTo>
                    <a:pt x="681400" y="132945"/>
                  </a:lnTo>
                  <a:lnTo>
                    <a:pt x="730701" y="135287"/>
                  </a:lnTo>
                  <a:lnTo>
                    <a:pt x="779728" y="142232"/>
                  </a:lnTo>
                  <a:lnTo>
                    <a:pt x="827921" y="153662"/>
                  </a:lnTo>
                  <a:lnTo>
                    <a:pt x="874717" y="169457"/>
                  </a:lnTo>
                  <a:lnTo>
                    <a:pt x="919555" y="189497"/>
                  </a:lnTo>
                  <a:lnTo>
                    <a:pt x="965319" y="215247"/>
                  </a:lnTo>
                  <a:lnTo>
                    <a:pt x="1008595" y="244527"/>
                  </a:lnTo>
                  <a:lnTo>
                    <a:pt x="1049446" y="277029"/>
                  </a:lnTo>
                  <a:lnTo>
                    <a:pt x="1087936" y="312448"/>
                  </a:lnTo>
                  <a:lnTo>
                    <a:pt x="1124128" y="350476"/>
                  </a:lnTo>
                  <a:lnTo>
                    <a:pt x="1158087" y="390808"/>
                  </a:lnTo>
                  <a:lnTo>
                    <a:pt x="1189874" y="433135"/>
                  </a:lnTo>
                  <a:lnTo>
                    <a:pt x="1219554" y="477152"/>
                  </a:lnTo>
                  <a:close/>
                </a:path>
              </a:pathLst>
            </a:custGeom>
            <a:solidFill>
              <a:srgbClr val="4000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2069" y="3794200"/>
            <a:ext cx="1891960" cy="134934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LCIA</a:t>
            </a:r>
            <a:r>
              <a:rPr spc="-305" dirty="0"/>
              <a:t> </a:t>
            </a:r>
            <a:r>
              <a:rPr spc="495" dirty="0"/>
              <a:t>Method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7543" y="2062463"/>
            <a:ext cx="7556500" cy="109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Method:</a:t>
            </a:r>
            <a:r>
              <a:rPr sz="1400" spc="1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400022"/>
                </a:solidFill>
                <a:latin typeface="Arial MT"/>
                <a:cs typeface="Arial MT"/>
              </a:rPr>
              <a:t>ReCiPe</a:t>
            </a:r>
            <a:r>
              <a:rPr sz="1400" spc="2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400022"/>
                </a:solidFill>
                <a:latin typeface="Arial MT"/>
                <a:cs typeface="Arial MT"/>
              </a:rPr>
              <a:t>2016</a:t>
            </a:r>
            <a:r>
              <a:rPr sz="1400" spc="2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55" dirty="0">
                <a:solidFill>
                  <a:srgbClr val="400022"/>
                </a:solidFill>
                <a:latin typeface="Arial MT"/>
                <a:cs typeface="Arial MT"/>
              </a:rPr>
              <a:t>Midpoint</a:t>
            </a:r>
            <a:r>
              <a:rPr sz="1400" spc="1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50" dirty="0">
                <a:solidFill>
                  <a:srgbClr val="400022"/>
                </a:solidFill>
                <a:latin typeface="Arial MT"/>
                <a:cs typeface="Arial MT"/>
              </a:rPr>
              <a:t>(H)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●"/>
            </a:pPr>
            <a:endParaRPr sz="1400">
              <a:latin typeface="Arial MT"/>
              <a:cs typeface="Arial MT"/>
            </a:endParaRPr>
          </a:p>
          <a:p>
            <a:pPr marL="347980" indent="-335280">
              <a:lnSpc>
                <a:spcPct val="100000"/>
              </a:lnSpc>
              <a:buFont typeface="Tahoma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Covers</a:t>
            </a:r>
            <a:r>
              <a:rPr sz="1400" spc="3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Global</a:t>
            </a:r>
            <a:r>
              <a:rPr sz="1400" spc="3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Warming,</a:t>
            </a:r>
            <a:r>
              <a:rPr sz="1400" spc="3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00022"/>
                </a:solidFill>
                <a:latin typeface="Arial MT"/>
                <a:cs typeface="Arial MT"/>
              </a:rPr>
              <a:t>Fossil</a:t>
            </a:r>
            <a:r>
              <a:rPr sz="1400" spc="3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Resource</a:t>
            </a:r>
            <a:r>
              <a:rPr sz="1400" spc="3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Scarcity,</a:t>
            </a:r>
            <a:r>
              <a:rPr sz="1400" spc="3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Human</a:t>
            </a:r>
            <a:r>
              <a:rPr sz="1400" spc="3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Toxicity,</a:t>
            </a:r>
            <a:r>
              <a:rPr sz="1400" spc="3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Particulate</a:t>
            </a:r>
            <a:r>
              <a:rPr sz="1400" spc="3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Matter,</a:t>
            </a:r>
            <a:r>
              <a:rPr sz="1400" spc="3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400022"/>
                </a:solidFill>
                <a:latin typeface="Arial MT"/>
                <a:cs typeface="Arial MT"/>
              </a:rPr>
              <a:t>etc.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●"/>
            </a:pPr>
            <a:endParaRPr sz="1400">
              <a:latin typeface="Arial MT"/>
              <a:cs typeface="Arial MT"/>
            </a:endParaRPr>
          </a:p>
          <a:p>
            <a:pPr marL="347980" indent="-335280">
              <a:lnSpc>
                <a:spcPct val="100000"/>
              </a:lnSpc>
              <a:buFont typeface="Tahoma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Same</a:t>
            </a:r>
            <a:r>
              <a:rPr sz="1400" spc="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55" dirty="0">
                <a:solidFill>
                  <a:srgbClr val="400022"/>
                </a:solidFill>
                <a:latin typeface="Arial MT"/>
                <a:cs typeface="Arial MT"/>
              </a:rPr>
              <a:t>method</a:t>
            </a:r>
            <a:r>
              <a:rPr sz="1400" spc="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applied</a:t>
            </a:r>
            <a:r>
              <a:rPr sz="1400" spc="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95" dirty="0">
                <a:solidFill>
                  <a:srgbClr val="400022"/>
                </a:solidFill>
                <a:latin typeface="Arial MT"/>
                <a:cs typeface="Arial MT"/>
              </a:rPr>
              <a:t>to</a:t>
            </a:r>
            <a:r>
              <a:rPr sz="1400" spc="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all</a:t>
            </a: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scooters</a:t>
            </a:r>
            <a:r>
              <a:rPr sz="1400" spc="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75" dirty="0">
                <a:solidFill>
                  <a:srgbClr val="400022"/>
                </a:solidFill>
                <a:latin typeface="Arial MT"/>
                <a:cs typeface="Arial MT"/>
              </a:rPr>
              <a:t>for</a:t>
            </a:r>
            <a:r>
              <a:rPr sz="1400" spc="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fair</a:t>
            </a:r>
            <a:r>
              <a:rPr sz="1400" spc="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comparison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9050" y="760896"/>
            <a:ext cx="3983354" cy="3206115"/>
          </a:xfrm>
          <a:prstGeom prst="rect">
            <a:avLst/>
          </a:prstGeom>
        </p:spPr>
        <p:txBody>
          <a:bodyPr vert="horz" wrap="square" lIns="0" tIns="365125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2875"/>
              </a:spcBef>
            </a:pPr>
            <a:r>
              <a:rPr sz="4500" spc="375" dirty="0">
                <a:solidFill>
                  <a:srgbClr val="400022"/>
                </a:solidFill>
                <a:latin typeface="Verdana"/>
                <a:cs typeface="Verdana"/>
              </a:rPr>
              <a:t>04</a:t>
            </a:r>
            <a:endParaRPr sz="45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2465"/>
              </a:spcBef>
            </a:pPr>
            <a:r>
              <a:rPr sz="4000" spc="475" dirty="0">
                <a:solidFill>
                  <a:srgbClr val="400022"/>
                </a:solidFill>
                <a:latin typeface="Verdana"/>
                <a:cs typeface="Verdana"/>
              </a:rPr>
              <a:t>Assumptions </a:t>
            </a:r>
            <a:r>
              <a:rPr sz="4000" spc="590" dirty="0">
                <a:solidFill>
                  <a:srgbClr val="400022"/>
                </a:solidFill>
                <a:latin typeface="Verdana"/>
                <a:cs typeface="Verdana"/>
              </a:rPr>
              <a:t>and </a:t>
            </a:r>
            <a:r>
              <a:rPr sz="4000" spc="530" dirty="0">
                <a:solidFill>
                  <a:srgbClr val="400022"/>
                </a:solidFill>
                <a:latin typeface="Verdana"/>
                <a:cs typeface="Verdana"/>
              </a:rPr>
              <a:t>Limitations</a:t>
            </a:r>
            <a:endParaRPr sz="4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2087" y="3550899"/>
            <a:ext cx="1391912" cy="15925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2069" y="3794200"/>
            <a:ext cx="1891960" cy="13493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9" dirty="0"/>
              <a:t>Assumptions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4014645"/>
            <a:ext cx="1974850" cy="1129030"/>
            <a:chOff x="0" y="4014645"/>
            <a:chExt cx="1974850" cy="1129030"/>
          </a:xfrm>
        </p:grpSpPr>
        <p:sp>
          <p:nvSpPr>
            <p:cNvPr id="5" name="object 5"/>
            <p:cNvSpPr/>
            <p:nvPr/>
          </p:nvSpPr>
          <p:spPr>
            <a:xfrm>
              <a:off x="0" y="4014645"/>
              <a:ext cx="1974850" cy="1129030"/>
            </a:xfrm>
            <a:custGeom>
              <a:avLst/>
              <a:gdLst/>
              <a:ahLst/>
              <a:cxnLst/>
              <a:rect l="l" t="t" r="r" b="b"/>
              <a:pathLst>
                <a:path w="1974850" h="1129029">
                  <a:moveTo>
                    <a:pt x="1974701" y="1128853"/>
                  </a:moveTo>
                  <a:lnTo>
                    <a:pt x="0" y="1128853"/>
                  </a:lnTo>
                  <a:lnTo>
                    <a:pt x="0" y="29739"/>
                  </a:lnTo>
                  <a:lnTo>
                    <a:pt x="26452" y="17162"/>
                  </a:lnTo>
                  <a:lnTo>
                    <a:pt x="53717" y="7820"/>
                  </a:lnTo>
                  <a:lnTo>
                    <a:pt x="81477" y="2003"/>
                  </a:lnTo>
                  <a:lnTo>
                    <a:pt x="109418" y="0"/>
                  </a:lnTo>
                  <a:lnTo>
                    <a:pt x="127980" y="923"/>
                  </a:lnTo>
                  <a:lnTo>
                    <a:pt x="182404" y="15430"/>
                  </a:lnTo>
                  <a:lnTo>
                    <a:pt x="225149" y="41881"/>
                  </a:lnTo>
                  <a:lnTo>
                    <a:pt x="261491" y="77755"/>
                  </a:lnTo>
                  <a:lnTo>
                    <a:pt x="292108" y="120152"/>
                  </a:lnTo>
                  <a:lnTo>
                    <a:pt x="317674" y="166171"/>
                  </a:lnTo>
                  <a:lnTo>
                    <a:pt x="337531" y="209524"/>
                  </a:lnTo>
                  <a:lnTo>
                    <a:pt x="354857" y="253910"/>
                  </a:lnTo>
                  <a:lnTo>
                    <a:pt x="369898" y="299202"/>
                  </a:lnTo>
                  <a:lnTo>
                    <a:pt x="382901" y="345275"/>
                  </a:lnTo>
                  <a:lnTo>
                    <a:pt x="394111" y="392004"/>
                  </a:lnTo>
                  <a:lnTo>
                    <a:pt x="403776" y="439261"/>
                  </a:lnTo>
                  <a:lnTo>
                    <a:pt x="412142" y="486921"/>
                  </a:lnTo>
                  <a:lnTo>
                    <a:pt x="419456" y="534859"/>
                  </a:lnTo>
                  <a:lnTo>
                    <a:pt x="425965" y="582948"/>
                  </a:lnTo>
                  <a:lnTo>
                    <a:pt x="431915" y="631062"/>
                  </a:lnTo>
                  <a:lnTo>
                    <a:pt x="437553" y="679075"/>
                  </a:lnTo>
                  <a:lnTo>
                    <a:pt x="438586" y="631029"/>
                  </a:lnTo>
                  <a:lnTo>
                    <a:pt x="444441" y="583447"/>
                  </a:lnTo>
                  <a:lnTo>
                    <a:pt x="454888" y="536741"/>
                  </a:lnTo>
                  <a:lnTo>
                    <a:pt x="469700" y="491327"/>
                  </a:lnTo>
                  <a:lnTo>
                    <a:pt x="488648" y="447617"/>
                  </a:lnTo>
                  <a:lnTo>
                    <a:pt x="511503" y="406026"/>
                  </a:lnTo>
                  <a:lnTo>
                    <a:pt x="538037" y="366967"/>
                  </a:lnTo>
                  <a:lnTo>
                    <a:pt x="568022" y="330854"/>
                  </a:lnTo>
                  <a:lnTo>
                    <a:pt x="601227" y="298100"/>
                  </a:lnTo>
                  <a:lnTo>
                    <a:pt x="637426" y="269120"/>
                  </a:lnTo>
                  <a:lnTo>
                    <a:pt x="676390" y="244327"/>
                  </a:lnTo>
                  <a:lnTo>
                    <a:pt x="744906" y="214598"/>
                  </a:lnTo>
                  <a:lnTo>
                    <a:pt x="817511" y="203085"/>
                  </a:lnTo>
                  <a:lnTo>
                    <a:pt x="821760" y="203085"/>
                  </a:lnTo>
                  <a:lnTo>
                    <a:pt x="884034" y="213040"/>
                  </a:lnTo>
                  <a:lnTo>
                    <a:pt x="940877" y="236351"/>
                  </a:lnTo>
                  <a:lnTo>
                    <a:pt x="984368" y="262853"/>
                  </a:lnTo>
                  <a:lnTo>
                    <a:pt x="1024149" y="294777"/>
                  </a:lnTo>
                  <a:lnTo>
                    <a:pt x="1060219" y="331448"/>
                  </a:lnTo>
                  <a:lnTo>
                    <a:pt x="1092575" y="372193"/>
                  </a:lnTo>
                  <a:lnTo>
                    <a:pt x="1121218" y="416338"/>
                  </a:lnTo>
                  <a:lnTo>
                    <a:pt x="1146144" y="463211"/>
                  </a:lnTo>
                  <a:lnTo>
                    <a:pt x="1167354" y="512137"/>
                  </a:lnTo>
                  <a:lnTo>
                    <a:pt x="1184844" y="562442"/>
                  </a:lnTo>
                  <a:lnTo>
                    <a:pt x="1198893" y="613493"/>
                  </a:lnTo>
                  <a:lnTo>
                    <a:pt x="1210102" y="665259"/>
                  </a:lnTo>
                  <a:lnTo>
                    <a:pt x="1218871" y="717615"/>
                  </a:lnTo>
                  <a:lnTo>
                    <a:pt x="1225601" y="770432"/>
                  </a:lnTo>
                  <a:lnTo>
                    <a:pt x="1230690" y="823587"/>
                  </a:lnTo>
                  <a:lnTo>
                    <a:pt x="1234539" y="876951"/>
                  </a:lnTo>
                  <a:lnTo>
                    <a:pt x="1237548" y="930398"/>
                  </a:lnTo>
                  <a:lnTo>
                    <a:pt x="1240115" y="983803"/>
                  </a:lnTo>
                  <a:lnTo>
                    <a:pt x="1255422" y="938290"/>
                  </a:lnTo>
                  <a:lnTo>
                    <a:pt x="1274603" y="894475"/>
                  </a:lnTo>
                  <a:lnTo>
                    <a:pt x="1297426" y="852650"/>
                  </a:lnTo>
                  <a:lnTo>
                    <a:pt x="1323658" y="813106"/>
                  </a:lnTo>
                  <a:lnTo>
                    <a:pt x="1353067" y="776134"/>
                  </a:lnTo>
                  <a:lnTo>
                    <a:pt x="1385421" y="742026"/>
                  </a:lnTo>
                  <a:lnTo>
                    <a:pt x="1420488" y="711073"/>
                  </a:lnTo>
                  <a:lnTo>
                    <a:pt x="1458034" y="683566"/>
                  </a:lnTo>
                  <a:lnTo>
                    <a:pt x="1497829" y="659797"/>
                  </a:lnTo>
                  <a:lnTo>
                    <a:pt x="1534219" y="642561"/>
                  </a:lnTo>
                  <a:lnTo>
                    <a:pt x="1572067" y="629105"/>
                  </a:lnTo>
                  <a:lnTo>
                    <a:pt x="1610892" y="620354"/>
                  </a:lnTo>
                  <a:lnTo>
                    <a:pt x="1650213" y="617231"/>
                  </a:lnTo>
                  <a:lnTo>
                    <a:pt x="1660168" y="617444"/>
                  </a:lnTo>
                  <a:lnTo>
                    <a:pt x="1737726" y="635168"/>
                  </a:lnTo>
                  <a:lnTo>
                    <a:pt x="1781723" y="659461"/>
                  </a:lnTo>
                  <a:lnTo>
                    <a:pt x="1821321" y="691933"/>
                  </a:lnTo>
                  <a:lnTo>
                    <a:pt x="1855881" y="730877"/>
                  </a:lnTo>
                  <a:lnTo>
                    <a:pt x="1884761" y="774586"/>
                  </a:lnTo>
                  <a:lnTo>
                    <a:pt x="1907295" y="819983"/>
                  </a:lnTo>
                  <a:lnTo>
                    <a:pt x="1925403" y="867551"/>
                  </a:lnTo>
                  <a:lnTo>
                    <a:pt x="1939873" y="916743"/>
                  </a:lnTo>
                  <a:lnTo>
                    <a:pt x="1951495" y="967009"/>
                  </a:lnTo>
                  <a:lnTo>
                    <a:pt x="1959836" y="1010550"/>
                  </a:lnTo>
                  <a:lnTo>
                    <a:pt x="1966365" y="1050841"/>
                  </a:lnTo>
                  <a:lnTo>
                    <a:pt x="1972794" y="1102799"/>
                  </a:lnTo>
                  <a:lnTo>
                    <a:pt x="1974701" y="1128853"/>
                  </a:lnTo>
                  <a:close/>
                </a:path>
              </a:pathLst>
            </a:custGeom>
            <a:solidFill>
              <a:srgbClr val="A87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666319"/>
              <a:ext cx="1219835" cy="477520"/>
            </a:xfrm>
            <a:custGeom>
              <a:avLst/>
              <a:gdLst/>
              <a:ahLst/>
              <a:cxnLst/>
              <a:rect l="l" t="t" r="r" b="b"/>
              <a:pathLst>
                <a:path w="1219835" h="477520">
                  <a:moveTo>
                    <a:pt x="1219554" y="477152"/>
                  </a:moveTo>
                  <a:lnTo>
                    <a:pt x="0" y="477152"/>
                  </a:lnTo>
                  <a:lnTo>
                    <a:pt x="0" y="1081"/>
                  </a:lnTo>
                  <a:lnTo>
                    <a:pt x="8056" y="360"/>
                  </a:lnTo>
                  <a:lnTo>
                    <a:pt x="16152" y="0"/>
                  </a:lnTo>
                  <a:lnTo>
                    <a:pt x="24248" y="0"/>
                  </a:lnTo>
                  <a:lnTo>
                    <a:pt x="72866" y="4009"/>
                  </a:lnTo>
                  <a:lnTo>
                    <a:pt x="120585" y="15510"/>
                  </a:lnTo>
                  <a:lnTo>
                    <a:pt x="166388" y="33715"/>
                  </a:lnTo>
                  <a:lnTo>
                    <a:pt x="209257" y="57835"/>
                  </a:lnTo>
                  <a:lnTo>
                    <a:pt x="250838" y="88747"/>
                  </a:lnTo>
                  <a:lnTo>
                    <a:pt x="288600" y="124196"/>
                  </a:lnTo>
                  <a:lnTo>
                    <a:pt x="322725" y="163379"/>
                  </a:lnTo>
                  <a:lnTo>
                    <a:pt x="353398" y="205493"/>
                  </a:lnTo>
                  <a:lnTo>
                    <a:pt x="380800" y="249738"/>
                  </a:lnTo>
                  <a:lnTo>
                    <a:pt x="416124" y="218092"/>
                  </a:lnTo>
                  <a:lnTo>
                    <a:pt x="454861" y="191616"/>
                  </a:lnTo>
                  <a:lnTo>
                    <a:pt x="496487" y="170201"/>
                  </a:lnTo>
                  <a:lnTo>
                    <a:pt x="540477" y="153736"/>
                  </a:lnTo>
                  <a:lnTo>
                    <a:pt x="586308" y="142112"/>
                  </a:lnTo>
                  <a:lnTo>
                    <a:pt x="633457" y="135218"/>
                  </a:lnTo>
                  <a:lnTo>
                    <a:pt x="681400" y="132945"/>
                  </a:lnTo>
                  <a:lnTo>
                    <a:pt x="730701" y="135287"/>
                  </a:lnTo>
                  <a:lnTo>
                    <a:pt x="779728" y="142232"/>
                  </a:lnTo>
                  <a:lnTo>
                    <a:pt x="827921" y="153662"/>
                  </a:lnTo>
                  <a:lnTo>
                    <a:pt x="874717" y="169457"/>
                  </a:lnTo>
                  <a:lnTo>
                    <a:pt x="919555" y="189497"/>
                  </a:lnTo>
                  <a:lnTo>
                    <a:pt x="965319" y="215247"/>
                  </a:lnTo>
                  <a:lnTo>
                    <a:pt x="1008595" y="244527"/>
                  </a:lnTo>
                  <a:lnTo>
                    <a:pt x="1049446" y="277029"/>
                  </a:lnTo>
                  <a:lnTo>
                    <a:pt x="1087936" y="312448"/>
                  </a:lnTo>
                  <a:lnTo>
                    <a:pt x="1124128" y="350476"/>
                  </a:lnTo>
                  <a:lnTo>
                    <a:pt x="1158087" y="390808"/>
                  </a:lnTo>
                  <a:lnTo>
                    <a:pt x="1189874" y="433135"/>
                  </a:lnTo>
                  <a:lnTo>
                    <a:pt x="1219554" y="477152"/>
                  </a:lnTo>
                  <a:close/>
                </a:path>
              </a:pathLst>
            </a:custGeom>
            <a:solidFill>
              <a:srgbClr val="4000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07518" y="1622163"/>
            <a:ext cx="6904990" cy="2381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47980" algn="l"/>
              </a:tabLst>
            </a:pPr>
            <a:r>
              <a:rPr sz="1400" spc="60" dirty="0">
                <a:solidFill>
                  <a:srgbClr val="400022"/>
                </a:solidFill>
                <a:latin typeface="Arial MT"/>
                <a:cs typeface="Arial MT"/>
              </a:rPr>
              <a:t>Life</a:t>
            </a:r>
            <a:r>
              <a:rPr sz="1400" spc="-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expectancy</a:t>
            </a:r>
            <a:r>
              <a:rPr sz="1400" spc="-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same</a:t>
            </a:r>
            <a:r>
              <a:rPr sz="1400" spc="-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75" dirty="0">
                <a:solidFill>
                  <a:srgbClr val="400022"/>
                </a:solidFill>
                <a:latin typeface="Arial MT"/>
                <a:cs typeface="Arial MT"/>
              </a:rPr>
              <a:t>for</a:t>
            </a:r>
            <a:r>
              <a:rPr sz="1400" spc="-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all</a:t>
            </a:r>
            <a:r>
              <a:rPr sz="1400" spc="-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scooters:</a:t>
            </a:r>
            <a:r>
              <a:rPr sz="1400" spc="-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95" dirty="0">
                <a:solidFill>
                  <a:srgbClr val="400022"/>
                </a:solidFill>
                <a:latin typeface="Arial MT"/>
                <a:cs typeface="Arial MT"/>
              </a:rPr>
              <a:t>50,000</a:t>
            </a:r>
            <a:r>
              <a:rPr sz="1400" spc="-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00022"/>
                </a:solidFill>
                <a:latin typeface="Arial MT"/>
                <a:cs typeface="Arial MT"/>
              </a:rPr>
              <a:t>km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●"/>
            </a:pPr>
            <a:endParaRPr sz="1400">
              <a:latin typeface="Arial MT"/>
              <a:cs typeface="Arial MT"/>
            </a:endParaRPr>
          </a:p>
          <a:p>
            <a:pPr marL="347980" indent="-335280">
              <a:lnSpc>
                <a:spcPct val="100000"/>
              </a:lnSpc>
              <a:buFont typeface="Tahoma"/>
              <a:buChar char="●"/>
              <a:tabLst>
                <a:tab pos="347980" algn="l"/>
              </a:tabLst>
            </a:pPr>
            <a:r>
              <a:rPr sz="1400" spc="55" dirty="0">
                <a:solidFill>
                  <a:srgbClr val="400022"/>
                </a:solidFill>
                <a:latin typeface="Arial MT"/>
                <a:cs typeface="Arial MT"/>
              </a:rPr>
              <a:t>Battery</a:t>
            </a:r>
            <a:r>
              <a:rPr sz="1400" spc="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and</a:t>
            </a:r>
            <a:r>
              <a:rPr sz="1400" spc="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charger</a:t>
            </a:r>
            <a:r>
              <a:rPr sz="1400" spc="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75" dirty="0">
                <a:solidFill>
                  <a:srgbClr val="400022"/>
                </a:solidFill>
                <a:latin typeface="Arial MT"/>
                <a:cs typeface="Arial MT"/>
              </a:rPr>
              <a:t>for</a:t>
            </a:r>
            <a:r>
              <a:rPr sz="1400" spc="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electric</a:t>
            </a:r>
            <a:r>
              <a:rPr sz="1400" spc="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scooter</a:t>
            </a:r>
            <a:r>
              <a:rPr sz="1400" spc="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assumed</a:t>
            </a:r>
            <a:r>
              <a:rPr sz="1400" spc="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95" dirty="0">
                <a:solidFill>
                  <a:srgbClr val="400022"/>
                </a:solidFill>
                <a:latin typeface="Arial MT"/>
                <a:cs typeface="Arial MT"/>
              </a:rPr>
              <a:t>to</a:t>
            </a: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 be</a:t>
            </a:r>
            <a:r>
              <a:rPr sz="1400" spc="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produced</a:t>
            </a:r>
            <a:r>
              <a:rPr sz="1400" spc="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in</a:t>
            </a:r>
            <a:r>
              <a:rPr sz="1400" spc="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China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●"/>
            </a:pPr>
            <a:endParaRPr sz="1400">
              <a:latin typeface="Arial MT"/>
              <a:cs typeface="Arial MT"/>
            </a:endParaRPr>
          </a:p>
          <a:p>
            <a:pPr marL="347980" indent="-335280">
              <a:lnSpc>
                <a:spcPct val="100000"/>
              </a:lnSpc>
              <a:buFont typeface="Tahoma"/>
              <a:buChar char="●"/>
              <a:tabLst>
                <a:tab pos="347980" algn="l"/>
              </a:tabLst>
            </a:pP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One </a:t>
            </a:r>
            <a:r>
              <a:rPr sz="1400" spc="65" dirty="0">
                <a:solidFill>
                  <a:srgbClr val="400022"/>
                </a:solidFill>
                <a:latin typeface="Arial MT"/>
                <a:cs typeface="Arial MT"/>
              </a:rPr>
              <a:t>battery</a:t>
            </a: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assumed</a:t>
            </a: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75" dirty="0">
                <a:solidFill>
                  <a:srgbClr val="400022"/>
                </a:solidFill>
                <a:latin typeface="Arial MT"/>
                <a:cs typeface="Arial MT"/>
              </a:rPr>
              <a:t>for</a:t>
            </a: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 entire life </a:t>
            </a:r>
            <a:r>
              <a:rPr sz="1400" spc="85" dirty="0">
                <a:solidFill>
                  <a:srgbClr val="400022"/>
                </a:solidFill>
                <a:latin typeface="Arial MT"/>
                <a:cs typeface="Arial MT"/>
              </a:rPr>
              <a:t>of</a:t>
            </a:r>
            <a:r>
              <a:rPr sz="1400" spc="1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electric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scooter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●"/>
            </a:pPr>
            <a:endParaRPr sz="1400">
              <a:latin typeface="Arial MT"/>
              <a:cs typeface="Arial MT"/>
            </a:endParaRPr>
          </a:p>
          <a:p>
            <a:pPr marL="347980" indent="-335280">
              <a:lnSpc>
                <a:spcPct val="100000"/>
              </a:lnSpc>
              <a:buFont typeface="Tahoma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Manual dismantling assumed</a:t>
            </a:r>
            <a:r>
              <a:rPr sz="1400" spc="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75" dirty="0">
                <a:solidFill>
                  <a:srgbClr val="400022"/>
                </a:solidFill>
                <a:latin typeface="Arial MT"/>
                <a:cs typeface="Arial MT"/>
              </a:rPr>
              <a:t>for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 all</a:t>
            </a:r>
            <a:r>
              <a:rPr sz="1400" spc="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models</a:t>
            </a:r>
            <a:endParaRPr sz="1400">
              <a:latin typeface="Arial MT"/>
              <a:cs typeface="Arial MT"/>
            </a:endParaRPr>
          </a:p>
          <a:p>
            <a:pPr marL="348615" marR="5080" indent="-336550">
              <a:lnSpc>
                <a:spcPct val="200900"/>
              </a:lnSpc>
              <a:buFont typeface="Tahoma"/>
              <a:buChar char="●"/>
              <a:tabLst>
                <a:tab pos="348615" algn="l"/>
              </a:tabLst>
            </a:pP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Use</a:t>
            </a:r>
            <a:r>
              <a:rPr sz="1400" spc="4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phase</a:t>
            </a:r>
            <a:r>
              <a:rPr sz="1400" spc="4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modeled</a:t>
            </a:r>
            <a:r>
              <a:rPr sz="1400" spc="4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75" dirty="0">
                <a:solidFill>
                  <a:srgbClr val="400022"/>
                </a:solidFill>
                <a:latin typeface="Arial MT"/>
                <a:cs typeface="Arial MT"/>
              </a:rPr>
              <a:t>for</a:t>
            </a:r>
            <a:r>
              <a:rPr sz="1400" spc="4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emissions,</a:t>
            </a:r>
            <a:r>
              <a:rPr sz="1400" spc="4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road</a:t>
            </a:r>
            <a:r>
              <a:rPr sz="1400" spc="4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maintenance,</a:t>
            </a:r>
            <a:r>
              <a:rPr sz="1400" spc="4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etc.</a:t>
            </a:r>
            <a:r>
              <a:rPr sz="1400" spc="4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based</a:t>
            </a:r>
            <a:r>
              <a:rPr sz="1400" spc="4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on</a:t>
            </a:r>
            <a:r>
              <a:rPr sz="1400" spc="4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literature</a:t>
            </a:r>
            <a:r>
              <a:rPr sz="1400" spc="4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00022"/>
                </a:solidFill>
                <a:latin typeface="Arial MT"/>
                <a:cs typeface="Arial MT"/>
              </a:rPr>
              <a:t>and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ecoinvent</a:t>
            </a:r>
            <a:r>
              <a:rPr sz="1400" spc="16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database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2069" y="3794200"/>
            <a:ext cx="1891960" cy="13493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34" dirty="0"/>
              <a:t>Limitations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4014645"/>
            <a:ext cx="1974850" cy="1129030"/>
            <a:chOff x="0" y="4014645"/>
            <a:chExt cx="1974850" cy="1129030"/>
          </a:xfrm>
        </p:grpSpPr>
        <p:sp>
          <p:nvSpPr>
            <p:cNvPr id="5" name="object 5"/>
            <p:cNvSpPr/>
            <p:nvPr/>
          </p:nvSpPr>
          <p:spPr>
            <a:xfrm>
              <a:off x="0" y="4014645"/>
              <a:ext cx="1974850" cy="1129030"/>
            </a:xfrm>
            <a:custGeom>
              <a:avLst/>
              <a:gdLst/>
              <a:ahLst/>
              <a:cxnLst/>
              <a:rect l="l" t="t" r="r" b="b"/>
              <a:pathLst>
                <a:path w="1974850" h="1129029">
                  <a:moveTo>
                    <a:pt x="1974701" y="1128853"/>
                  </a:moveTo>
                  <a:lnTo>
                    <a:pt x="0" y="1128853"/>
                  </a:lnTo>
                  <a:lnTo>
                    <a:pt x="0" y="29739"/>
                  </a:lnTo>
                  <a:lnTo>
                    <a:pt x="26452" y="17162"/>
                  </a:lnTo>
                  <a:lnTo>
                    <a:pt x="53717" y="7820"/>
                  </a:lnTo>
                  <a:lnTo>
                    <a:pt x="81477" y="2003"/>
                  </a:lnTo>
                  <a:lnTo>
                    <a:pt x="109418" y="0"/>
                  </a:lnTo>
                  <a:lnTo>
                    <a:pt x="127980" y="923"/>
                  </a:lnTo>
                  <a:lnTo>
                    <a:pt x="182404" y="15430"/>
                  </a:lnTo>
                  <a:lnTo>
                    <a:pt x="225149" y="41881"/>
                  </a:lnTo>
                  <a:lnTo>
                    <a:pt x="261491" y="77755"/>
                  </a:lnTo>
                  <a:lnTo>
                    <a:pt x="292108" y="120152"/>
                  </a:lnTo>
                  <a:lnTo>
                    <a:pt x="317674" y="166171"/>
                  </a:lnTo>
                  <a:lnTo>
                    <a:pt x="337531" y="209524"/>
                  </a:lnTo>
                  <a:lnTo>
                    <a:pt x="354857" y="253910"/>
                  </a:lnTo>
                  <a:lnTo>
                    <a:pt x="369898" y="299202"/>
                  </a:lnTo>
                  <a:lnTo>
                    <a:pt x="382901" y="345275"/>
                  </a:lnTo>
                  <a:lnTo>
                    <a:pt x="394111" y="392004"/>
                  </a:lnTo>
                  <a:lnTo>
                    <a:pt x="403776" y="439261"/>
                  </a:lnTo>
                  <a:lnTo>
                    <a:pt x="412142" y="486921"/>
                  </a:lnTo>
                  <a:lnTo>
                    <a:pt x="419456" y="534859"/>
                  </a:lnTo>
                  <a:lnTo>
                    <a:pt x="425965" y="582948"/>
                  </a:lnTo>
                  <a:lnTo>
                    <a:pt x="431915" y="631062"/>
                  </a:lnTo>
                  <a:lnTo>
                    <a:pt x="437553" y="679075"/>
                  </a:lnTo>
                  <a:lnTo>
                    <a:pt x="438586" y="631029"/>
                  </a:lnTo>
                  <a:lnTo>
                    <a:pt x="444441" y="583447"/>
                  </a:lnTo>
                  <a:lnTo>
                    <a:pt x="454888" y="536741"/>
                  </a:lnTo>
                  <a:lnTo>
                    <a:pt x="469700" y="491327"/>
                  </a:lnTo>
                  <a:lnTo>
                    <a:pt x="488648" y="447617"/>
                  </a:lnTo>
                  <a:lnTo>
                    <a:pt x="511503" y="406026"/>
                  </a:lnTo>
                  <a:lnTo>
                    <a:pt x="538037" y="366967"/>
                  </a:lnTo>
                  <a:lnTo>
                    <a:pt x="568022" y="330854"/>
                  </a:lnTo>
                  <a:lnTo>
                    <a:pt x="601227" y="298100"/>
                  </a:lnTo>
                  <a:lnTo>
                    <a:pt x="637426" y="269120"/>
                  </a:lnTo>
                  <a:lnTo>
                    <a:pt x="676390" y="244327"/>
                  </a:lnTo>
                  <a:lnTo>
                    <a:pt x="744906" y="214598"/>
                  </a:lnTo>
                  <a:lnTo>
                    <a:pt x="817511" y="203085"/>
                  </a:lnTo>
                  <a:lnTo>
                    <a:pt x="821760" y="203085"/>
                  </a:lnTo>
                  <a:lnTo>
                    <a:pt x="884034" y="213040"/>
                  </a:lnTo>
                  <a:lnTo>
                    <a:pt x="940877" y="236351"/>
                  </a:lnTo>
                  <a:lnTo>
                    <a:pt x="984368" y="262853"/>
                  </a:lnTo>
                  <a:lnTo>
                    <a:pt x="1024149" y="294777"/>
                  </a:lnTo>
                  <a:lnTo>
                    <a:pt x="1060219" y="331448"/>
                  </a:lnTo>
                  <a:lnTo>
                    <a:pt x="1092575" y="372193"/>
                  </a:lnTo>
                  <a:lnTo>
                    <a:pt x="1121218" y="416338"/>
                  </a:lnTo>
                  <a:lnTo>
                    <a:pt x="1146144" y="463211"/>
                  </a:lnTo>
                  <a:lnTo>
                    <a:pt x="1167354" y="512137"/>
                  </a:lnTo>
                  <a:lnTo>
                    <a:pt x="1184844" y="562442"/>
                  </a:lnTo>
                  <a:lnTo>
                    <a:pt x="1198893" y="613493"/>
                  </a:lnTo>
                  <a:lnTo>
                    <a:pt x="1210102" y="665259"/>
                  </a:lnTo>
                  <a:lnTo>
                    <a:pt x="1218871" y="717615"/>
                  </a:lnTo>
                  <a:lnTo>
                    <a:pt x="1225601" y="770432"/>
                  </a:lnTo>
                  <a:lnTo>
                    <a:pt x="1230690" y="823587"/>
                  </a:lnTo>
                  <a:lnTo>
                    <a:pt x="1234539" y="876951"/>
                  </a:lnTo>
                  <a:lnTo>
                    <a:pt x="1237548" y="930398"/>
                  </a:lnTo>
                  <a:lnTo>
                    <a:pt x="1240115" y="983803"/>
                  </a:lnTo>
                  <a:lnTo>
                    <a:pt x="1255422" y="938290"/>
                  </a:lnTo>
                  <a:lnTo>
                    <a:pt x="1274603" y="894475"/>
                  </a:lnTo>
                  <a:lnTo>
                    <a:pt x="1297426" y="852650"/>
                  </a:lnTo>
                  <a:lnTo>
                    <a:pt x="1323658" y="813106"/>
                  </a:lnTo>
                  <a:lnTo>
                    <a:pt x="1353067" y="776134"/>
                  </a:lnTo>
                  <a:lnTo>
                    <a:pt x="1385421" y="742026"/>
                  </a:lnTo>
                  <a:lnTo>
                    <a:pt x="1420488" y="711073"/>
                  </a:lnTo>
                  <a:lnTo>
                    <a:pt x="1458034" y="683566"/>
                  </a:lnTo>
                  <a:lnTo>
                    <a:pt x="1497829" y="659797"/>
                  </a:lnTo>
                  <a:lnTo>
                    <a:pt x="1534219" y="642561"/>
                  </a:lnTo>
                  <a:lnTo>
                    <a:pt x="1572067" y="629105"/>
                  </a:lnTo>
                  <a:lnTo>
                    <a:pt x="1610892" y="620354"/>
                  </a:lnTo>
                  <a:lnTo>
                    <a:pt x="1650213" y="617231"/>
                  </a:lnTo>
                  <a:lnTo>
                    <a:pt x="1660168" y="617444"/>
                  </a:lnTo>
                  <a:lnTo>
                    <a:pt x="1737726" y="635168"/>
                  </a:lnTo>
                  <a:lnTo>
                    <a:pt x="1781723" y="659461"/>
                  </a:lnTo>
                  <a:lnTo>
                    <a:pt x="1821321" y="691933"/>
                  </a:lnTo>
                  <a:lnTo>
                    <a:pt x="1855881" y="730877"/>
                  </a:lnTo>
                  <a:lnTo>
                    <a:pt x="1884761" y="774586"/>
                  </a:lnTo>
                  <a:lnTo>
                    <a:pt x="1907295" y="819983"/>
                  </a:lnTo>
                  <a:lnTo>
                    <a:pt x="1925403" y="867551"/>
                  </a:lnTo>
                  <a:lnTo>
                    <a:pt x="1939873" y="916743"/>
                  </a:lnTo>
                  <a:lnTo>
                    <a:pt x="1951495" y="967009"/>
                  </a:lnTo>
                  <a:lnTo>
                    <a:pt x="1959836" y="1010550"/>
                  </a:lnTo>
                  <a:lnTo>
                    <a:pt x="1966365" y="1050841"/>
                  </a:lnTo>
                  <a:lnTo>
                    <a:pt x="1972794" y="1102799"/>
                  </a:lnTo>
                  <a:lnTo>
                    <a:pt x="1974701" y="1128853"/>
                  </a:lnTo>
                  <a:close/>
                </a:path>
              </a:pathLst>
            </a:custGeom>
            <a:solidFill>
              <a:srgbClr val="A87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666319"/>
              <a:ext cx="1219835" cy="477520"/>
            </a:xfrm>
            <a:custGeom>
              <a:avLst/>
              <a:gdLst/>
              <a:ahLst/>
              <a:cxnLst/>
              <a:rect l="l" t="t" r="r" b="b"/>
              <a:pathLst>
                <a:path w="1219835" h="477520">
                  <a:moveTo>
                    <a:pt x="1219554" y="477152"/>
                  </a:moveTo>
                  <a:lnTo>
                    <a:pt x="0" y="477152"/>
                  </a:lnTo>
                  <a:lnTo>
                    <a:pt x="0" y="1081"/>
                  </a:lnTo>
                  <a:lnTo>
                    <a:pt x="8056" y="360"/>
                  </a:lnTo>
                  <a:lnTo>
                    <a:pt x="16152" y="0"/>
                  </a:lnTo>
                  <a:lnTo>
                    <a:pt x="24248" y="0"/>
                  </a:lnTo>
                  <a:lnTo>
                    <a:pt x="72866" y="4009"/>
                  </a:lnTo>
                  <a:lnTo>
                    <a:pt x="120585" y="15510"/>
                  </a:lnTo>
                  <a:lnTo>
                    <a:pt x="166388" y="33715"/>
                  </a:lnTo>
                  <a:lnTo>
                    <a:pt x="209257" y="57835"/>
                  </a:lnTo>
                  <a:lnTo>
                    <a:pt x="250838" y="88747"/>
                  </a:lnTo>
                  <a:lnTo>
                    <a:pt x="288600" y="124196"/>
                  </a:lnTo>
                  <a:lnTo>
                    <a:pt x="322725" y="163379"/>
                  </a:lnTo>
                  <a:lnTo>
                    <a:pt x="353398" y="205493"/>
                  </a:lnTo>
                  <a:lnTo>
                    <a:pt x="380800" y="249738"/>
                  </a:lnTo>
                  <a:lnTo>
                    <a:pt x="416124" y="218092"/>
                  </a:lnTo>
                  <a:lnTo>
                    <a:pt x="454861" y="191616"/>
                  </a:lnTo>
                  <a:lnTo>
                    <a:pt x="496487" y="170201"/>
                  </a:lnTo>
                  <a:lnTo>
                    <a:pt x="540477" y="153736"/>
                  </a:lnTo>
                  <a:lnTo>
                    <a:pt x="586308" y="142112"/>
                  </a:lnTo>
                  <a:lnTo>
                    <a:pt x="633457" y="135218"/>
                  </a:lnTo>
                  <a:lnTo>
                    <a:pt x="681400" y="132945"/>
                  </a:lnTo>
                  <a:lnTo>
                    <a:pt x="730701" y="135287"/>
                  </a:lnTo>
                  <a:lnTo>
                    <a:pt x="779728" y="142232"/>
                  </a:lnTo>
                  <a:lnTo>
                    <a:pt x="827921" y="153662"/>
                  </a:lnTo>
                  <a:lnTo>
                    <a:pt x="874717" y="169457"/>
                  </a:lnTo>
                  <a:lnTo>
                    <a:pt x="919555" y="189497"/>
                  </a:lnTo>
                  <a:lnTo>
                    <a:pt x="965319" y="215247"/>
                  </a:lnTo>
                  <a:lnTo>
                    <a:pt x="1008595" y="244527"/>
                  </a:lnTo>
                  <a:lnTo>
                    <a:pt x="1049446" y="277029"/>
                  </a:lnTo>
                  <a:lnTo>
                    <a:pt x="1087936" y="312448"/>
                  </a:lnTo>
                  <a:lnTo>
                    <a:pt x="1124128" y="350476"/>
                  </a:lnTo>
                  <a:lnTo>
                    <a:pt x="1158087" y="390808"/>
                  </a:lnTo>
                  <a:lnTo>
                    <a:pt x="1189874" y="433135"/>
                  </a:lnTo>
                  <a:lnTo>
                    <a:pt x="1219554" y="477152"/>
                  </a:lnTo>
                  <a:close/>
                </a:path>
              </a:pathLst>
            </a:custGeom>
            <a:solidFill>
              <a:srgbClr val="4000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07518" y="1622163"/>
            <a:ext cx="7242175" cy="2381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Two-stroke</a:t>
            </a:r>
            <a:r>
              <a:rPr sz="1400" spc="10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and</a:t>
            </a:r>
            <a:r>
              <a:rPr sz="1400" spc="11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Four-stroke</a:t>
            </a:r>
            <a:r>
              <a:rPr sz="1400" spc="11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scooters</a:t>
            </a:r>
            <a:r>
              <a:rPr sz="1400" spc="11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modeled</a:t>
            </a:r>
            <a:r>
              <a:rPr sz="1400" spc="10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40" dirty="0">
                <a:solidFill>
                  <a:srgbClr val="400022"/>
                </a:solidFill>
                <a:latin typeface="Arial MT"/>
                <a:cs typeface="Arial MT"/>
              </a:rPr>
              <a:t>as</a:t>
            </a:r>
            <a:r>
              <a:rPr sz="1400" spc="11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same</a:t>
            </a:r>
            <a:r>
              <a:rPr sz="1400" spc="11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production</a:t>
            </a:r>
            <a:r>
              <a:rPr sz="1400" spc="11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process</a:t>
            </a:r>
            <a:r>
              <a:rPr sz="1400" spc="11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(although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●"/>
            </a:pPr>
            <a:endParaRPr sz="1400">
              <a:latin typeface="Arial MT"/>
              <a:cs typeface="Arial MT"/>
            </a:endParaRPr>
          </a:p>
          <a:p>
            <a:pPr marL="348615">
              <a:lnSpc>
                <a:spcPct val="100000"/>
              </a:lnSpc>
            </a:pPr>
            <a:r>
              <a:rPr sz="1400" spc="50" dirty="0">
                <a:solidFill>
                  <a:srgbClr val="400022"/>
                </a:solidFill>
                <a:latin typeface="Arial MT"/>
                <a:cs typeface="Arial MT"/>
              </a:rPr>
              <a:t>real-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life</a:t>
            </a:r>
            <a:r>
              <a:rPr sz="1400" spc="-1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processes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may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65" dirty="0">
                <a:solidFill>
                  <a:srgbClr val="400022"/>
                </a:solidFill>
                <a:latin typeface="Arial MT"/>
                <a:cs typeface="Arial MT"/>
              </a:rPr>
              <a:t>differ)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00">
              <a:latin typeface="Arial MT"/>
              <a:cs typeface="Arial MT"/>
            </a:endParaRPr>
          </a:p>
          <a:p>
            <a:pPr marL="347980" indent="-335280">
              <a:lnSpc>
                <a:spcPct val="100000"/>
              </a:lnSpc>
              <a:buFont typeface="Tahoma"/>
              <a:buChar char="●"/>
              <a:tabLst>
                <a:tab pos="347980" algn="l"/>
              </a:tabLst>
            </a:pP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Emissions</a:t>
            </a:r>
            <a:r>
              <a:rPr sz="1400" spc="3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data</a:t>
            </a:r>
            <a:r>
              <a:rPr sz="1400" spc="3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75" dirty="0">
                <a:solidFill>
                  <a:srgbClr val="400022"/>
                </a:solidFill>
                <a:latin typeface="Arial MT"/>
                <a:cs typeface="Arial MT"/>
              </a:rPr>
              <a:t>for</a:t>
            </a:r>
            <a:r>
              <a:rPr sz="1400" spc="4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Four-stroke</a:t>
            </a:r>
            <a:r>
              <a:rPr sz="1400" spc="3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50" dirty="0">
                <a:solidFill>
                  <a:srgbClr val="400022"/>
                </a:solidFill>
                <a:latin typeface="Arial MT"/>
                <a:cs typeface="Arial MT"/>
              </a:rPr>
              <a:t>partly</a:t>
            </a:r>
            <a:r>
              <a:rPr sz="1400" spc="3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based</a:t>
            </a:r>
            <a:r>
              <a:rPr sz="1400" spc="4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on</a:t>
            </a:r>
            <a:r>
              <a:rPr sz="1400" spc="3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50" dirty="0">
                <a:solidFill>
                  <a:srgbClr val="400022"/>
                </a:solidFill>
                <a:latin typeface="Arial MT"/>
                <a:cs typeface="Arial MT"/>
              </a:rPr>
              <a:t>modified</a:t>
            </a:r>
            <a:r>
              <a:rPr sz="1400" spc="4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Two-stroke</a:t>
            </a:r>
            <a:r>
              <a:rPr sz="1400" spc="3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values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●"/>
            </a:pPr>
            <a:endParaRPr sz="1400">
              <a:latin typeface="Arial MT"/>
              <a:cs typeface="Arial MT"/>
            </a:endParaRPr>
          </a:p>
          <a:p>
            <a:pPr marL="347980" indent="-335280">
              <a:lnSpc>
                <a:spcPct val="100000"/>
              </a:lnSpc>
              <a:buFont typeface="Tahoma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Only</a:t>
            </a:r>
            <a:r>
              <a:rPr sz="1400" spc="7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selected</a:t>
            </a:r>
            <a:r>
              <a:rPr sz="1400" spc="7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emissions</a:t>
            </a:r>
            <a:r>
              <a:rPr sz="1400" spc="7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compounds</a:t>
            </a:r>
            <a:r>
              <a:rPr sz="1400" spc="7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considered</a:t>
            </a:r>
            <a:endParaRPr sz="1400">
              <a:latin typeface="Arial MT"/>
              <a:cs typeface="Arial MT"/>
            </a:endParaRPr>
          </a:p>
          <a:p>
            <a:pPr marL="348615" marR="289560" indent="-336550">
              <a:lnSpc>
                <a:spcPct val="200900"/>
              </a:lnSpc>
              <a:buFont typeface="Tahoma"/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Electric</a:t>
            </a:r>
            <a:r>
              <a:rPr sz="1400" spc="5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scooter</a:t>
            </a:r>
            <a:r>
              <a:rPr sz="1400" spc="5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65" dirty="0">
                <a:solidFill>
                  <a:srgbClr val="400022"/>
                </a:solidFill>
                <a:latin typeface="Arial MT"/>
                <a:cs typeface="Arial MT"/>
              </a:rPr>
              <a:t>battery</a:t>
            </a:r>
            <a:r>
              <a:rPr sz="1400" spc="5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data</a:t>
            </a:r>
            <a:r>
              <a:rPr sz="1400" spc="5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60" dirty="0">
                <a:solidFill>
                  <a:srgbClr val="400022"/>
                </a:solidFill>
                <a:latin typeface="Arial MT"/>
                <a:cs typeface="Arial MT"/>
              </a:rPr>
              <a:t>not</a:t>
            </a:r>
            <a:r>
              <a:rPr sz="1400" spc="5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specific</a:t>
            </a:r>
            <a:r>
              <a:rPr sz="1400" spc="5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75" dirty="0">
                <a:solidFill>
                  <a:srgbClr val="400022"/>
                </a:solidFill>
                <a:latin typeface="Arial MT"/>
                <a:cs typeface="Arial MT"/>
              </a:rPr>
              <a:t>for</a:t>
            </a:r>
            <a:r>
              <a:rPr sz="1400" spc="5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scooters</a:t>
            </a:r>
            <a:r>
              <a:rPr sz="1400" spc="5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(general</a:t>
            </a:r>
            <a:r>
              <a:rPr sz="1400" spc="5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EV</a:t>
            </a:r>
            <a:r>
              <a:rPr sz="1400" spc="5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60" dirty="0">
                <a:solidFill>
                  <a:srgbClr val="400022"/>
                </a:solidFill>
                <a:latin typeface="Arial MT"/>
                <a:cs typeface="Arial MT"/>
              </a:rPr>
              <a:t>battery</a:t>
            </a:r>
            <a:r>
              <a:rPr sz="1400" spc="5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models used)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9050" y="1113277"/>
            <a:ext cx="3227705" cy="2548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100"/>
              </a:spcBef>
            </a:pPr>
            <a:r>
              <a:rPr sz="4500" spc="60" dirty="0">
                <a:solidFill>
                  <a:srgbClr val="400022"/>
                </a:solidFill>
                <a:latin typeface="Verdana"/>
                <a:cs typeface="Verdana"/>
              </a:rPr>
              <a:t>05</a:t>
            </a:r>
            <a:endParaRPr sz="45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4865"/>
              </a:spcBef>
            </a:pPr>
            <a:r>
              <a:rPr sz="4000" spc="480" dirty="0">
                <a:solidFill>
                  <a:srgbClr val="400022"/>
                </a:solidFill>
                <a:latin typeface="Verdana"/>
                <a:cs typeface="Verdana"/>
              </a:rPr>
              <a:t>Life</a:t>
            </a:r>
            <a:r>
              <a:rPr sz="4000" spc="-375" dirty="0">
                <a:solidFill>
                  <a:srgbClr val="400022"/>
                </a:solidFill>
                <a:latin typeface="Verdana"/>
                <a:cs typeface="Verdana"/>
              </a:rPr>
              <a:t> </a:t>
            </a:r>
            <a:r>
              <a:rPr sz="4000" spc="395" dirty="0">
                <a:solidFill>
                  <a:srgbClr val="400022"/>
                </a:solidFill>
                <a:latin typeface="Verdana"/>
                <a:cs typeface="Verdana"/>
              </a:rPr>
              <a:t>Cycle </a:t>
            </a:r>
            <a:r>
              <a:rPr sz="4000" spc="595" dirty="0">
                <a:solidFill>
                  <a:srgbClr val="400022"/>
                </a:solidFill>
                <a:latin typeface="Verdana"/>
                <a:cs typeface="Verdana"/>
              </a:rPr>
              <a:t>Inventory</a:t>
            </a:r>
            <a:endParaRPr sz="4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2087" y="3550899"/>
            <a:ext cx="1391912" cy="15925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014645"/>
            <a:ext cx="1974850" cy="1129030"/>
            <a:chOff x="0" y="4014645"/>
            <a:chExt cx="1974850" cy="1129030"/>
          </a:xfrm>
        </p:grpSpPr>
        <p:sp>
          <p:nvSpPr>
            <p:cNvPr id="3" name="object 3"/>
            <p:cNvSpPr/>
            <p:nvPr/>
          </p:nvSpPr>
          <p:spPr>
            <a:xfrm>
              <a:off x="0" y="4014645"/>
              <a:ext cx="1974850" cy="1129030"/>
            </a:xfrm>
            <a:custGeom>
              <a:avLst/>
              <a:gdLst/>
              <a:ahLst/>
              <a:cxnLst/>
              <a:rect l="l" t="t" r="r" b="b"/>
              <a:pathLst>
                <a:path w="1974850" h="1129029">
                  <a:moveTo>
                    <a:pt x="1974701" y="1128853"/>
                  </a:moveTo>
                  <a:lnTo>
                    <a:pt x="0" y="1128853"/>
                  </a:lnTo>
                  <a:lnTo>
                    <a:pt x="0" y="29739"/>
                  </a:lnTo>
                  <a:lnTo>
                    <a:pt x="26452" y="17162"/>
                  </a:lnTo>
                  <a:lnTo>
                    <a:pt x="53717" y="7820"/>
                  </a:lnTo>
                  <a:lnTo>
                    <a:pt x="81477" y="2003"/>
                  </a:lnTo>
                  <a:lnTo>
                    <a:pt x="109418" y="0"/>
                  </a:lnTo>
                  <a:lnTo>
                    <a:pt x="127980" y="923"/>
                  </a:lnTo>
                  <a:lnTo>
                    <a:pt x="182404" y="15430"/>
                  </a:lnTo>
                  <a:lnTo>
                    <a:pt x="225149" y="41881"/>
                  </a:lnTo>
                  <a:lnTo>
                    <a:pt x="261491" y="77755"/>
                  </a:lnTo>
                  <a:lnTo>
                    <a:pt x="292108" y="120152"/>
                  </a:lnTo>
                  <a:lnTo>
                    <a:pt x="317674" y="166171"/>
                  </a:lnTo>
                  <a:lnTo>
                    <a:pt x="337531" y="209524"/>
                  </a:lnTo>
                  <a:lnTo>
                    <a:pt x="354857" y="253910"/>
                  </a:lnTo>
                  <a:lnTo>
                    <a:pt x="369898" y="299202"/>
                  </a:lnTo>
                  <a:lnTo>
                    <a:pt x="382901" y="345275"/>
                  </a:lnTo>
                  <a:lnTo>
                    <a:pt x="394111" y="392004"/>
                  </a:lnTo>
                  <a:lnTo>
                    <a:pt x="403776" y="439261"/>
                  </a:lnTo>
                  <a:lnTo>
                    <a:pt x="412142" y="486921"/>
                  </a:lnTo>
                  <a:lnTo>
                    <a:pt x="419456" y="534859"/>
                  </a:lnTo>
                  <a:lnTo>
                    <a:pt x="425965" y="582948"/>
                  </a:lnTo>
                  <a:lnTo>
                    <a:pt x="431915" y="631062"/>
                  </a:lnTo>
                  <a:lnTo>
                    <a:pt x="437553" y="679075"/>
                  </a:lnTo>
                  <a:lnTo>
                    <a:pt x="438586" y="631029"/>
                  </a:lnTo>
                  <a:lnTo>
                    <a:pt x="444441" y="583447"/>
                  </a:lnTo>
                  <a:lnTo>
                    <a:pt x="454888" y="536741"/>
                  </a:lnTo>
                  <a:lnTo>
                    <a:pt x="469700" y="491327"/>
                  </a:lnTo>
                  <a:lnTo>
                    <a:pt x="488648" y="447617"/>
                  </a:lnTo>
                  <a:lnTo>
                    <a:pt x="511503" y="406026"/>
                  </a:lnTo>
                  <a:lnTo>
                    <a:pt x="538037" y="366967"/>
                  </a:lnTo>
                  <a:lnTo>
                    <a:pt x="568022" y="330854"/>
                  </a:lnTo>
                  <a:lnTo>
                    <a:pt x="601227" y="298100"/>
                  </a:lnTo>
                  <a:lnTo>
                    <a:pt x="637426" y="269120"/>
                  </a:lnTo>
                  <a:lnTo>
                    <a:pt x="676390" y="244327"/>
                  </a:lnTo>
                  <a:lnTo>
                    <a:pt x="744906" y="214598"/>
                  </a:lnTo>
                  <a:lnTo>
                    <a:pt x="817511" y="203085"/>
                  </a:lnTo>
                  <a:lnTo>
                    <a:pt x="821760" y="203085"/>
                  </a:lnTo>
                  <a:lnTo>
                    <a:pt x="884034" y="213040"/>
                  </a:lnTo>
                  <a:lnTo>
                    <a:pt x="940877" y="236351"/>
                  </a:lnTo>
                  <a:lnTo>
                    <a:pt x="984368" y="262853"/>
                  </a:lnTo>
                  <a:lnTo>
                    <a:pt x="1024149" y="294777"/>
                  </a:lnTo>
                  <a:lnTo>
                    <a:pt x="1060219" y="331448"/>
                  </a:lnTo>
                  <a:lnTo>
                    <a:pt x="1092575" y="372193"/>
                  </a:lnTo>
                  <a:lnTo>
                    <a:pt x="1121218" y="416338"/>
                  </a:lnTo>
                  <a:lnTo>
                    <a:pt x="1146144" y="463211"/>
                  </a:lnTo>
                  <a:lnTo>
                    <a:pt x="1167354" y="512137"/>
                  </a:lnTo>
                  <a:lnTo>
                    <a:pt x="1184844" y="562442"/>
                  </a:lnTo>
                  <a:lnTo>
                    <a:pt x="1198893" y="613493"/>
                  </a:lnTo>
                  <a:lnTo>
                    <a:pt x="1210102" y="665259"/>
                  </a:lnTo>
                  <a:lnTo>
                    <a:pt x="1218871" y="717615"/>
                  </a:lnTo>
                  <a:lnTo>
                    <a:pt x="1225601" y="770432"/>
                  </a:lnTo>
                  <a:lnTo>
                    <a:pt x="1230690" y="823587"/>
                  </a:lnTo>
                  <a:lnTo>
                    <a:pt x="1234539" y="876951"/>
                  </a:lnTo>
                  <a:lnTo>
                    <a:pt x="1237548" y="930398"/>
                  </a:lnTo>
                  <a:lnTo>
                    <a:pt x="1240115" y="983803"/>
                  </a:lnTo>
                  <a:lnTo>
                    <a:pt x="1255422" y="938290"/>
                  </a:lnTo>
                  <a:lnTo>
                    <a:pt x="1274603" y="894475"/>
                  </a:lnTo>
                  <a:lnTo>
                    <a:pt x="1297426" y="852650"/>
                  </a:lnTo>
                  <a:lnTo>
                    <a:pt x="1323658" y="813106"/>
                  </a:lnTo>
                  <a:lnTo>
                    <a:pt x="1353067" y="776134"/>
                  </a:lnTo>
                  <a:lnTo>
                    <a:pt x="1385421" y="742026"/>
                  </a:lnTo>
                  <a:lnTo>
                    <a:pt x="1420488" y="711073"/>
                  </a:lnTo>
                  <a:lnTo>
                    <a:pt x="1458034" y="683566"/>
                  </a:lnTo>
                  <a:lnTo>
                    <a:pt x="1497829" y="659797"/>
                  </a:lnTo>
                  <a:lnTo>
                    <a:pt x="1534219" y="642561"/>
                  </a:lnTo>
                  <a:lnTo>
                    <a:pt x="1572067" y="629105"/>
                  </a:lnTo>
                  <a:lnTo>
                    <a:pt x="1610892" y="620354"/>
                  </a:lnTo>
                  <a:lnTo>
                    <a:pt x="1650213" y="617231"/>
                  </a:lnTo>
                  <a:lnTo>
                    <a:pt x="1660168" y="617444"/>
                  </a:lnTo>
                  <a:lnTo>
                    <a:pt x="1737726" y="635168"/>
                  </a:lnTo>
                  <a:lnTo>
                    <a:pt x="1781723" y="659461"/>
                  </a:lnTo>
                  <a:lnTo>
                    <a:pt x="1821321" y="691933"/>
                  </a:lnTo>
                  <a:lnTo>
                    <a:pt x="1855881" y="730877"/>
                  </a:lnTo>
                  <a:lnTo>
                    <a:pt x="1884761" y="774586"/>
                  </a:lnTo>
                  <a:lnTo>
                    <a:pt x="1907295" y="819983"/>
                  </a:lnTo>
                  <a:lnTo>
                    <a:pt x="1925403" y="867551"/>
                  </a:lnTo>
                  <a:lnTo>
                    <a:pt x="1939873" y="916743"/>
                  </a:lnTo>
                  <a:lnTo>
                    <a:pt x="1951495" y="967009"/>
                  </a:lnTo>
                  <a:lnTo>
                    <a:pt x="1959836" y="1010550"/>
                  </a:lnTo>
                  <a:lnTo>
                    <a:pt x="1966365" y="1050841"/>
                  </a:lnTo>
                  <a:lnTo>
                    <a:pt x="1972794" y="1102799"/>
                  </a:lnTo>
                  <a:lnTo>
                    <a:pt x="1974701" y="1128853"/>
                  </a:lnTo>
                  <a:close/>
                </a:path>
              </a:pathLst>
            </a:custGeom>
            <a:solidFill>
              <a:srgbClr val="A87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666319"/>
              <a:ext cx="1219835" cy="477520"/>
            </a:xfrm>
            <a:custGeom>
              <a:avLst/>
              <a:gdLst/>
              <a:ahLst/>
              <a:cxnLst/>
              <a:rect l="l" t="t" r="r" b="b"/>
              <a:pathLst>
                <a:path w="1219835" h="477520">
                  <a:moveTo>
                    <a:pt x="1219554" y="477152"/>
                  </a:moveTo>
                  <a:lnTo>
                    <a:pt x="0" y="477152"/>
                  </a:lnTo>
                  <a:lnTo>
                    <a:pt x="0" y="1081"/>
                  </a:lnTo>
                  <a:lnTo>
                    <a:pt x="8056" y="360"/>
                  </a:lnTo>
                  <a:lnTo>
                    <a:pt x="16152" y="0"/>
                  </a:lnTo>
                  <a:lnTo>
                    <a:pt x="24248" y="0"/>
                  </a:lnTo>
                  <a:lnTo>
                    <a:pt x="72866" y="4009"/>
                  </a:lnTo>
                  <a:lnTo>
                    <a:pt x="120585" y="15510"/>
                  </a:lnTo>
                  <a:lnTo>
                    <a:pt x="166388" y="33715"/>
                  </a:lnTo>
                  <a:lnTo>
                    <a:pt x="209257" y="57835"/>
                  </a:lnTo>
                  <a:lnTo>
                    <a:pt x="250838" y="88747"/>
                  </a:lnTo>
                  <a:lnTo>
                    <a:pt x="288600" y="124196"/>
                  </a:lnTo>
                  <a:lnTo>
                    <a:pt x="322725" y="163379"/>
                  </a:lnTo>
                  <a:lnTo>
                    <a:pt x="353398" y="205493"/>
                  </a:lnTo>
                  <a:lnTo>
                    <a:pt x="380800" y="249738"/>
                  </a:lnTo>
                  <a:lnTo>
                    <a:pt x="416124" y="218092"/>
                  </a:lnTo>
                  <a:lnTo>
                    <a:pt x="454861" y="191616"/>
                  </a:lnTo>
                  <a:lnTo>
                    <a:pt x="496487" y="170201"/>
                  </a:lnTo>
                  <a:lnTo>
                    <a:pt x="540477" y="153736"/>
                  </a:lnTo>
                  <a:lnTo>
                    <a:pt x="586308" y="142112"/>
                  </a:lnTo>
                  <a:lnTo>
                    <a:pt x="633457" y="135218"/>
                  </a:lnTo>
                  <a:lnTo>
                    <a:pt x="681400" y="132945"/>
                  </a:lnTo>
                  <a:lnTo>
                    <a:pt x="730701" y="135287"/>
                  </a:lnTo>
                  <a:lnTo>
                    <a:pt x="779728" y="142232"/>
                  </a:lnTo>
                  <a:lnTo>
                    <a:pt x="827921" y="153662"/>
                  </a:lnTo>
                  <a:lnTo>
                    <a:pt x="874717" y="169457"/>
                  </a:lnTo>
                  <a:lnTo>
                    <a:pt x="919555" y="189497"/>
                  </a:lnTo>
                  <a:lnTo>
                    <a:pt x="965319" y="215247"/>
                  </a:lnTo>
                  <a:lnTo>
                    <a:pt x="1008595" y="244527"/>
                  </a:lnTo>
                  <a:lnTo>
                    <a:pt x="1049446" y="277029"/>
                  </a:lnTo>
                  <a:lnTo>
                    <a:pt x="1087936" y="312448"/>
                  </a:lnTo>
                  <a:lnTo>
                    <a:pt x="1124128" y="350476"/>
                  </a:lnTo>
                  <a:lnTo>
                    <a:pt x="1158087" y="390808"/>
                  </a:lnTo>
                  <a:lnTo>
                    <a:pt x="1189874" y="433135"/>
                  </a:lnTo>
                  <a:lnTo>
                    <a:pt x="1219554" y="477152"/>
                  </a:lnTo>
                  <a:close/>
                </a:path>
              </a:pathLst>
            </a:custGeom>
            <a:solidFill>
              <a:srgbClr val="4000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2069" y="3794200"/>
            <a:ext cx="1891960" cy="134934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6250" y="244311"/>
            <a:ext cx="5335905" cy="10331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pc="395" dirty="0"/>
              <a:t>Life</a:t>
            </a:r>
            <a:r>
              <a:rPr spc="-310" dirty="0"/>
              <a:t> </a:t>
            </a:r>
            <a:r>
              <a:rPr spc="335" dirty="0"/>
              <a:t>Cycle</a:t>
            </a:r>
            <a:r>
              <a:rPr spc="-305" dirty="0"/>
              <a:t> </a:t>
            </a:r>
            <a:r>
              <a:rPr spc="430" dirty="0"/>
              <a:t>Inventory: </a:t>
            </a:r>
            <a:r>
              <a:rPr spc="545" dirty="0"/>
              <a:t>Production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7543" y="1461487"/>
            <a:ext cx="7146925" cy="281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47980" algn="l"/>
              </a:tabLst>
            </a:pPr>
            <a:r>
              <a:rPr sz="1400" spc="20" dirty="0">
                <a:solidFill>
                  <a:srgbClr val="400022"/>
                </a:solidFill>
                <a:latin typeface="Arial MT"/>
                <a:cs typeface="Arial MT"/>
              </a:rPr>
              <a:t>Electric</a:t>
            </a:r>
            <a:r>
              <a:rPr sz="1400" spc="4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20" dirty="0">
                <a:solidFill>
                  <a:srgbClr val="400022"/>
                </a:solidFill>
                <a:latin typeface="Arial MT"/>
                <a:cs typeface="Arial MT"/>
              </a:rPr>
              <a:t>scooter</a:t>
            </a:r>
            <a:r>
              <a:rPr sz="1400" spc="4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20" dirty="0">
                <a:solidFill>
                  <a:srgbClr val="400022"/>
                </a:solidFill>
                <a:latin typeface="Arial MT"/>
                <a:cs typeface="Arial MT"/>
              </a:rPr>
              <a:t>production</a:t>
            </a:r>
            <a:r>
              <a:rPr sz="1400" spc="4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excludes</a:t>
            </a:r>
            <a:r>
              <a:rPr sz="1400" spc="5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battery.</a:t>
            </a:r>
            <a:endParaRPr sz="1400">
              <a:latin typeface="Arial MT"/>
              <a:cs typeface="Arial MT"/>
            </a:endParaRPr>
          </a:p>
          <a:p>
            <a:pPr marL="348615" marR="5080" indent="-336550">
              <a:lnSpc>
                <a:spcPct val="200900"/>
              </a:lnSpc>
              <a:buFont typeface="Tahoma"/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Two-stroke</a:t>
            </a:r>
            <a:r>
              <a:rPr sz="1400" spc="10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and</a:t>
            </a:r>
            <a:r>
              <a:rPr sz="1400" spc="11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Four-stroke</a:t>
            </a:r>
            <a:r>
              <a:rPr sz="1400" spc="11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scooters</a:t>
            </a:r>
            <a:r>
              <a:rPr sz="1400" spc="11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modeled</a:t>
            </a:r>
            <a:r>
              <a:rPr sz="1400" spc="11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60" dirty="0">
                <a:solidFill>
                  <a:srgbClr val="400022"/>
                </a:solidFill>
                <a:latin typeface="Arial MT"/>
                <a:cs typeface="Arial MT"/>
              </a:rPr>
              <a:t>the</a:t>
            </a:r>
            <a:r>
              <a:rPr sz="1400" spc="11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same</a:t>
            </a:r>
            <a:r>
              <a:rPr sz="1400" spc="10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75" dirty="0">
                <a:solidFill>
                  <a:srgbClr val="400022"/>
                </a:solidFill>
                <a:latin typeface="Arial MT"/>
                <a:cs typeface="Arial MT"/>
              </a:rPr>
              <a:t>for</a:t>
            </a:r>
            <a:r>
              <a:rPr sz="1400" spc="11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production</a:t>
            </a:r>
            <a:r>
              <a:rPr sz="1400" spc="11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(only</a:t>
            </a:r>
            <a:r>
              <a:rPr sz="1400" spc="11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weight </a:t>
            </a:r>
            <a:r>
              <a:rPr sz="1400" spc="40" dirty="0">
                <a:solidFill>
                  <a:srgbClr val="400022"/>
                </a:solidFill>
                <a:latin typeface="Arial MT"/>
                <a:cs typeface="Arial MT"/>
              </a:rPr>
              <a:t>differs).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●"/>
            </a:pPr>
            <a:endParaRPr sz="1400">
              <a:latin typeface="Arial MT"/>
              <a:cs typeface="Arial MT"/>
            </a:endParaRPr>
          </a:p>
          <a:p>
            <a:pPr marL="347980" indent="-335280">
              <a:lnSpc>
                <a:spcPct val="100000"/>
              </a:lnSpc>
              <a:buFont typeface="Tahoma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Two</a:t>
            </a:r>
            <a:r>
              <a:rPr sz="1400" spc="9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65" dirty="0">
                <a:solidFill>
                  <a:srgbClr val="400022"/>
                </a:solidFill>
                <a:latin typeface="Arial MT"/>
                <a:cs typeface="Arial MT"/>
              </a:rPr>
              <a:t>battery</a:t>
            </a:r>
            <a:r>
              <a:rPr sz="1400" spc="9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production</a:t>
            </a:r>
            <a:r>
              <a:rPr sz="1400" spc="9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scenarios</a:t>
            </a:r>
            <a:r>
              <a:rPr sz="1400" spc="9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modeled</a:t>
            </a:r>
            <a:r>
              <a:rPr sz="1400" spc="9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75" dirty="0">
                <a:solidFill>
                  <a:srgbClr val="400022"/>
                </a:solidFill>
                <a:latin typeface="Arial MT"/>
                <a:cs typeface="Arial MT"/>
              </a:rPr>
              <a:t>for</a:t>
            </a:r>
            <a:r>
              <a:rPr sz="1400" spc="9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electric</a:t>
            </a:r>
            <a:r>
              <a:rPr sz="1400" spc="9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scooter: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●"/>
            </a:pPr>
            <a:endParaRPr sz="1400">
              <a:latin typeface="Arial MT"/>
              <a:cs typeface="Arial MT"/>
            </a:endParaRPr>
          </a:p>
          <a:p>
            <a:pPr marL="805180" lvl="1" indent="-335915">
              <a:lnSpc>
                <a:spcPct val="100000"/>
              </a:lnSpc>
              <a:buFont typeface="Tahoma"/>
              <a:buChar char="○"/>
              <a:tabLst>
                <a:tab pos="805180" algn="l"/>
              </a:tabLst>
            </a:pPr>
            <a:r>
              <a:rPr sz="1400" spc="-35" dirty="0">
                <a:solidFill>
                  <a:srgbClr val="400022"/>
                </a:solidFill>
                <a:latin typeface="Arial MT"/>
                <a:cs typeface="Arial MT"/>
              </a:rPr>
              <a:t>(1)</a:t>
            </a:r>
            <a:r>
              <a:rPr sz="1400" spc="5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Generic</a:t>
            </a:r>
            <a:r>
              <a:rPr sz="1400" spc="6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ecoinvent</a:t>
            </a:r>
            <a:r>
              <a:rPr sz="1400" spc="6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battery.</a:t>
            </a:r>
            <a:endParaRPr sz="1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○"/>
            </a:pPr>
            <a:endParaRPr sz="1400">
              <a:latin typeface="Arial MT"/>
              <a:cs typeface="Arial MT"/>
            </a:endParaRPr>
          </a:p>
          <a:p>
            <a:pPr marL="805180" lvl="1" indent="-335915">
              <a:lnSpc>
                <a:spcPct val="100000"/>
              </a:lnSpc>
              <a:buFont typeface="Tahoma"/>
              <a:buChar char="○"/>
              <a:tabLst>
                <a:tab pos="805180" algn="l"/>
              </a:tabLst>
            </a:pPr>
            <a:r>
              <a:rPr sz="1400" spc="90" dirty="0">
                <a:solidFill>
                  <a:srgbClr val="400022"/>
                </a:solidFill>
                <a:latin typeface="Arial MT"/>
                <a:cs typeface="Arial MT"/>
              </a:rPr>
              <a:t>(2)</a:t>
            </a:r>
            <a:r>
              <a:rPr sz="1400" spc="4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Frankfurt</a:t>
            </a:r>
            <a:r>
              <a:rPr sz="1400" spc="4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55" dirty="0">
                <a:solidFill>
                  <a:srgbClr val="400022"/>
                </a:solidFill>
                <a:latin typeface="Arial MT"/>
                <a:cs typeface="Arial MT"/>
              </a:rPr>
              <a:t>Airport</a:t>
            </a:r>
            <a:r>
              <a:rPr sz="1400" spc="4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battery.</a:t>
            </a:r>
            <a:endParaRPr sz="1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○"/>
            </a:pPr>
            <a:endParaRPr sz="1400">
              <a:latin typeface="Arial MT"/>
              <a:cs typeface="Arial MT"/>
            </a:endParaRPr>
          </a:p>
          <a:p>
            <a:pPr marL="347980" indent="-335280">
              <a:lnSpc>
                <a:spcPct val="100000"/>
              </a:lnSpc>
              <a:buFont typeface="Tahoma"/>
              <a:buChar char="●"/>
              <a:tabLst>
                <a:tab pos="347980" algn="l"/>
              </a:tabLst>
            </a:pP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Production</a:t>
            </a:r>
            <a:r>
              <a:rPr sz="1400" spc="4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process</a:t>
            </a:r>
            <a:r>
              <a:rPr sz="1400" spc="4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selection</a:t>
            </a:r>
            <a:r>
              <a:rPr sz="1400" spc="4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depends</a:t>
            </a:r>
            <a:r>
              <a:rPr sz="1400" spc="4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on</a:t>
            </a:r>
            <a:r>
              <a:rPr sz="1400" spc="4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scooter</a:t>
            </a:r>
            <a:r>
              <a:rPr sz="1400" spc="4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model</a:t>
            </a:r>
            <a:r>
              <a:rPr sz="1400" spc="4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and</a:t>
            </a:r>
            <a:r>
              <a:rPr sz="1400" spc="4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60" dirty="0">
                <a:solidFill>
                  <a:srgbClr val="400022"/>
                </a:solidFill>
                <a:latin typeface="Arial MT"/>
                <a:cs typeface="Arial MT"/>
              </a:rPr>
              <a:t>battery</a:t>
            </a:r>
            <a:r>
              <a:rPr sz="1400" spc="4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scenario.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014645"/>
            <a:ext cx="1974850" cy="1129030"/>
            <a:chOff x="0" y="4014645"/>
            <a:chExt cx="1974850" cy="1129030"/>
          </a:xfrm>
        </p:grpSpPr>
        <p:sp>
          <p:nvSpPr>
            <p:cNvPr id="3" name="object 3"/>
            <p:cNvSpPr/>
            <p:nvPr/>
          </p:nvSpPr>
          <p:spPr>
            <a:xfrm>
              <a:off x="0" y="4014645"/>
              <a:ext cx="1974850" cy="1129030"/>
            </a:xfrm>
            <a:custGeom>
              <a:avLst/>
              <a:gdLst/>
              <a:ahLst/>
              <a:cxnLst/>
              <a:rect l="l" t="t" r="r" b="b"/>
              <a:pathLst>
                <a:path w="1974850" h="1129029">
                  <a:moveTo>
                    <a:pt x="1974701" y="1128853"/>
                  </a:moveTo>
                  <a:lnTo>
                    <a:pt x="0" y="1128853"/>
                  </a:lnTo>
                  <a:lnTo>
                    <a:pt x="0" y="29739"/>
                  </a:lnTo>
                  <a:lnTo>
                    <a:pt x="26452" y="17162"/>
                  </a:lnTo>
                  <a:lnTo>
                    <a:pt x="53717" y="7820"/>
                  </a:lnTo>
                  <a:lnTo>
                    <a:pt x="81477" y="2003"/>
                  </a:lnTo>
                  <a:lnTo>
                    <a:pt x="109418" y="0"/>
                  </a:lnTo>
                  <a:lnTo>
                    <a:pt x="127980" y="923"/>
                  </a:lnTo>
                  <a:lnTo>
                    <a:pt x="182404" y="15430"/>
                  </a:lnTo>
                  <a:lnTo>
                    <a:pt x="225149" y="41881"/>
                  </a:lnTo>
                  <a:lnTo>
                    <a:pt x="261491" y="77755"/>
                  </a:lnTo>
                  <a:lnTo>
                    <a:pt x="292108" y="120152"/>
                  </a:lnTo>
                  <a:lnTo>
                    <a:pt x="317674" y="166171"/>
                  </a:lnTo>
                  <a:lnTo>
                    <a:pt x="337531" y="209524"/>
                  </a:lnTo>
                  <a:lnTo>
                    <a:pt x="354857" y="253910"/>
                  </a:lnTo>
                  <a:lnTo>
                    <a:pt x="369898" y="299202"/>
                  </a:lnTo>
                  <a:lnTo>
                    <a:pt x="382901" y="345275"/>
                  </a:lnTo>
                  <a:lnTo>
                    <a:pt x="394111" y="392004"/>
                  </a:lnTo>
                  <a:lnTo>
                    <a:pt x="403776" y="439261"/>
                  </a:lnTo>
                  <a:lnTo>
                    <a:pt x="412142" y="486921"/>
                  </a:lnTo>
                  <a:lnTo>
                    <a:pt x="419456" y="534859"/>
                  </a:lnTo>
                  <a:lnTo>
                    <a:pt x="425965" y="582948"/>
                  </a:lnTo>
                  <a:lnTo>
                    <a:pt x="431915" y="631062"/>
                  </a:lnTo>
                  <a:lnTo>
                    <a:pt x="437553" y="679075"/>
                  </a:lnTo>
                  <a:lnTo>
                    <a:pt x="438586" y="631029"/>
                  </a:lnTo>
                  <a:lnTo>
                    <a:pt x="444441" y="583447"/>
                  </a:lnTo>
                  <a:lnTo>
                    <a:pt x="454888" y="536741"/>
                  </a:lnTo>
                  <a:lnTo>
                    <a:pt x="469700" y="491327"/>
                  </a:lnTo>
                  <a:lnTo>
                    <a:pt x="488648" y="447617"/>
                  </a:lnTo>
                  <a:lnTo>
                    <a:pt x="511503" y="406026"/>
                  </a:lnTo>
                  <a:lnTo>
                    <a:pt x="538037" y="366967"/>
                  </a:lnTo>
                  <a:lnTo>
                    <a:pt x="568022" y="330854"/>
                  </a:lnTo>
                  <a:lnTo>
                    <a:pt x="601227" y="298100"/>
                  </a:lnTo>
                  <a:lnTo>
                    <a:pt x="637426" y="269120"/>
                  </a:lnTo>
                  <a:lnTo>
                    <a:pt x="676390" y="244327"/>
                  </a:lnTo>
                  <a:lnTo>
                    <a:pt x="744906" y="214598"/>
                  </a:lnTo>
                  <a:lnTo>
                    <a:pt x="817511" y="203085"/>
                  </a:lnTo>
                  <a:lnTo>
                    <a:pt x="821760" y="203085"/>
                  </a:lnTo>
                  <a:lnTo>
                    <a:pt x="884034" y="213040"/>
                  </a:lnTo>
                  <a:lnTo>
                    <a:pt x="940877" y="236351"/>
                  </a:lnTo>
                  <a:lnTo>
                    <a:pt x="984368" y="262853"/>
                  </a:lnTo>
                  <a:lnTo>
                    <a:pt x="1024149" y="294777"/>
                  </a:lnTo>
                  <a:lnTo>
                    <a:pt x="1060219" y="331448"/>
                  </a:lnTo>
                  <a:lnTo>
                    <a:pt x="1092575" y="372193"/>
                  </a:lnTo>
                  <a:lnTo>
                    <a:pt x="1121218" y="416338"/>
                  </a:lnTo>
                  <a:lnTo>
                    <a:pt x="1146144" y="463211"/>
                  </a:lnTo>
                  <a:lnTo>
                    <a:pt x="1167354" y="512137"/>
                  </a:lnTo>
                  <a:lnTo>
                    <a:pt x="1184844" y="562442"/>
                  </a:lnTo>
                  <a:lnTo>
                    <a:pt x="1198893" y="613493"/>
                  </a:lnTo>
                  <a:lnTo>
                    <a:pt x="1210102" y="665259"/>
                  </a:lnTo>
                  <a:lnTo>
                    <a:pt x="1218871" y="717615"/>
                  </a:lnTo>
                  <a:lnTo>
                    <a:pt x="1225601" y="770432"/>
                  </a:lnTo>
                  <a:lnTo>
                    <a:pt x="1230690" y="823587"/>
                  </a:lnTo>
                  <a:lnTo>
                    <a:pt x="1234539" y="876951"/>
                  </a:lnTo>
                  <a:lnTo>
                    <a:pt x="1237548" y="930398"/>
                  </a:lnTo>
                  <a:lnTo>
                    <a:pt x="1240115" y="983803"/>
                  </a:lnTo>
                  <a:lnTo>
                    <a:pt x="1255422" y="938290"/>
                  </a:lnTo>
                  <a:lnTo>
                    <a:pt x="1274603" y="894475"/>
                  </a:lnTo>
                  <a:lnTo>
                    <a:pt x="1297426" y="852650"/>
                  </a:lnTo>
                  <a:lnTo>
                    <a:pt x="1323658" y="813106"/>
                  </a:lnTo>
                  <a:lnTo>
                    <a:pt x="1353067" y="776134"/>
                  </a:lnTo>
                  <a:lnTo>
                    <a:pt x="1385421" y="742026"/>
                  </a:lnTo>
                  <a:lnTo>
                    <a:pt x="1420488" y="711073"/>
                  </a:lnTo>
                  <a:lnTo>
                    <a:pt x="1458034" y="683566"/>
                  </a:lnTo>
                  <a:lnTo>
                    <a:pt x="1497829" y="659797"/>
                  </a:lnTo>
                  <a:lnTo>
                    <a:pt x="1534219" y="642561"/>
                  </a:lnTo>
                  <a:lnTo>
                    <a:pt x="1572067" y="629105"/>
                  </a:lnTo>
                  <a:lnTo>
                    <a:pt x="1610892" y="620354"/>
                  </a:lnTo>
                  <a:lnTo>
                    <a:pt x="1650213" y="617231"/>
                  </a:lnTo>
                  <a:lnTo>
                    <a:pt x="1660168" y="617444"/>
                  </a:lnTo>
                  <a:lnTo>
                    <a:pt x="1737726" y="635168"/>
                  </a:lnTo>
                  <a:lnTo>
                    <a:pt x="1781723" y="659461"/>
                  </a:lnTo>
                  <a:lnTo>
                    <a:pt x="1821321" y="691933"/>
                  </a:lnTo>
                  <a:lnTo>
                    <a:pt x="1855881" y="730877"/>
                  </a:lnTo>
                  <a:lnTo>
                    <a:pt x="1884761" y="774586"/>
                  </a:lnTo>
                  <a:lnTo>
                    <a:pt x="1907295" y="819983"/>
                  </a:lnTo>
                  <a:lnTo>
                    <a:pt x="1925403" y="867551"/>
                  </a:lnTo>
                  <a:lnTo>
                    <a:pt x="1939873" y="916743"/>
                  </a:lnTo>
                  <a:lnTo>
                    <a:pt x="1951495" y="967009"/>
                  </a:lnTo>
                  <a:lnTo>
                    <a:pt x="1959836" y="1010550"/>
                  </a:lnTo>
                  <a:lnTo>
                    <a:pt x="1966365" y="1050841"/>
                  </a:lnTo>
                  <a:lnTo>
                    <a:pt x="1972794" y="1102799"/>
                  </a:lnTo>
                  <a:lnTo>
                    <a:pt x="1974701" y="1128853"/>
                  </a:lnTo>
                  <a:close/>
                </a:path>
              </a:pathLst>
            </a:custGeom>
            <a:solidFill>
              <a:srgbClr val="A87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666319"/>
              <a:ext cx="1219835" cy="477520"/>
            </a:xfrm>
            <a:custGeom>
              <a:avLst/>
              <a:gdLst/>
              <a:ahLst/>
              <a:cxnLst/>
              <a:rect l="l" t="t" r="r" b="b"/>
              <a:pathLst>
                <a:path w="1219835" h="477520">
                  <a:moveTo>
                    <a:pt x="1219554" y="477152"/>
                  </a:moveTo>
                  <a:lnTo>
                    <a:pt x="0" y="477152"/>
                  </a:lnTo>
                  <a:lnTo>
                    <a:pt x="0" y="1081"/>
                  </a:lnTo>
                  <a:lnTo>
                    <a:pt x="8056" y="360"/>
                  </a:lnTo>
                  <a:lnTo>
                    <a:pt x="16152" y="0"/>
                  </a:lnTo>
                  <a:lnTo>
                    <a:pt x="24248" y="0"/>
                  </a:lnTo>
                  <a:lnTo>
                    <a:pt x="72866" y="4009"/>
                  </a:lnTo>
                  <a:lnTo>
                    <a:pt x="120585" y="15510"/>
                  </a:lnTo>
                  <a:lnTo>
                    <a:pt x="166388" y="33715"/>
                  </a:lnTo>
                  <a:lnTo>
                    <a:pt x="209257" y="57835"/>
                  </a:lnTo>
                  <a:lnTo>
                    <a:pt x="250838" y="88747"/>
                  </a:lnTo>
                  <a:lnTo>
                    <a:pt x="288600" y="124196"/>
                  </a:lnTo>
                  <a:lnTo>
                    <a:pt x="322725" y="163379"/>
                  </a:lnTo>
                  <a:lnTo>
                    <a:pt x="353398" y="205493"/>
                  </a:lnTo>
                  <a:lnTo>
                    <a:pt x="380800" y="249738"/>
                  </a:lnTo>
                  <a:lnTo>
                    <a:pt x="416124" y="218092"/>
                  </a:lnTo>
                  <a:lnTo>
                    <a:pt x="454861" y="191616"/>
                  </a:lnTo>
                  <a:lnTo>
                    <a:pt x="496487" y="170201"/>
                  </a:lnTo>
                  <a:lnTo>
                    <a:pt x="540477" y="153736"/>
                  </a:lnTo>
                  <a:lnTo>
                    <a:pt x="586308" y="142112"/>
                  </a:lnTo>
                  <a:lnTo>
                    <a:pt x="633457" y="135218"/>
                  </a:lnTo>
                  <a:lnTo>
                    <a:pt x="681400" y="132945"/>
                  </a:lnTo>
                  <a:lnTo>
                    <a:pt x="730701" y="135287"/>
                  </a:lnTo>
                  <a:lnTo>
                    <a:pt x="779728" y="142232"/>
                  </a:lnTo>
                  <a:lnTo>
                    <a:pt x="827921" y="153662"/>
                  </a:lnTo>
                  <a:lnTo>
                    <a:pt x="874717" y="169457"/>
                  </a:lnTo>
                  <a:lnTo>
                    <a:pt x="919555" y="189497"/>
                  </a:lnTo>
                  <a:lnTo>
                    <a:pt x="965319" y="215247"/>
                  </a:lnTo>
                  <a:lnTo>
                    <a:pt x="1008595" y="244527"/>
                  </a:lnTo>
                  <a:lnTo>
                    <a:pt x="1049446" y="277029"/>
                  </a:lnTo>
                  <a:lnTo>
                    <a:pt x="1087936" y="312448"/>
                  </a:lnTo>
                  <a:lnTo>
                    <a:pt x="1124128" y="350476"/>
                  </a:lnTo>
                  <a:lnTo>
                    <a:pt x="1158087" y="390808"/>
                  </a:lnTo>
                  <a:lnTo>
                    <a:pt x="1189874" y="433135"/>
                  </a:lnTo>
                  <a:lnTo>
                    <a:pt x="1219554" y="477152"/>
                  </a:lnTo>
                  <a:close/>
                </a:path>
              </a:pathLst>
            </a:custGeom>
            <a:solidFill>
              <a:srgbClr val="4000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2069" y="3794200"/>
            <a:ext cx="1891960" cy="134934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6275" y="585"/>
            <a:ext cx="5335905" cy="10331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pc="395" dirty="0"/>
              <a:t>Life</a:t>
            </a:r>
            <a:r>
              <a:rPr spc="-310" dirty="0"/>
              <a:t> </a:t>
            </a:r>
            <a:r>
              <a:rPr spc="335" dirty="0"/>
              <a:t>Cycle</a:t>
            </a:r>
            <a:r>
              <a:rPr spc="-305" dirty="0"/>
              <a:t> </a:t>
            </a:r>
            <a:r>
              <a:rPr spc="430" dirty="0"/>
              <a:t>Inventory: </a:t>
            </a:r>
            <a:r>
              <a:rPr spc="595" dirty="0"/>
              <a:t>Transportation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7543" y="1173312"/>
            <a:ext cx="5730875" cy="366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Two-stroke</a:t>
            </a:r>
            <a:r>
              <a:rPr sz="1400" spc="16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and</a:t>
            </a:r>
            <a:r>
              <a:rPr sz="1400" spc="16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Four-stroke</a:t>
            </a:r>
            <a:r>
              <a:rPr sz="1400" spc="16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scooters</a:t>
            </a:r>
            <a:r>
              <a:rPr sz="1400" spc="16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transported</a:t>
            </a:r>
            <a:r>
              <a:rPr sz="1400" spc="16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65" dirty="0">
                <a:solidFill>
                  <a:srgbClr val="400022"/>
                </a:solidFill>
                <a:latin typeface="Arial MT"/>
                <a:cs typeface="Arial MT"/>
              </a:rPr>
              <a:t>from</a:t>
            </a:r>
            <a:r>
              <a:rPr sz="1400" spc="16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Asia: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●"/>
            </a:pPr>
            <a:endParaRPr sz="1400">
              <a:latin typeface="Arial MT"/>
              <a:cs typeface="Arial MT"/>
            </a:endParaRPr>
          </a:p>
          <a:p>
            <a:pPr marL="805180" lvl="1" indent="-335915">
              <a:lnSpc>
                <a:spcPct val="100000"/>
              </a:lnSpc>
              <a:buFont typeface="Tahoma"/>
              <a:buChar char="○"/>
              <a:tabLst>
                <a:tab pos="805180" algn="l"/>
              </a:tabLst>
            </a:pP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Ship</a:t>
            </a:r>
            <a:r>
              <a:rPr sz="1400" spc="-6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Tahoma"/>
                <a:cs typeface="Tahoma"/>
              </a:rPr>
              <a:t>→</a:t>
            </a:r>
            <a:r>
              <a:rPr sz="1400" spc="-105" dirty="0">
                <a:solidFill>
                  <a:srgbClr val="40002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Rotterdam</a:t>
            </a:r>
            <a:endParaRPr sz="1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○"/>
            </a:pPr>
            <a:endParaRPr sz="1400">
              <a:latin typeface="Arial MT"/>
              <a:cs typeface="Arial MT"/>
            </a:endParaRPr>
          </a:p>
          <a:p>
            <a:pPr marL="805180" lvl="1" indent="-335915">
              <a:lnSpc>
                <a:spcPct val="100000"/>
              </a:lnSpc>
              <a:buFont typeface="Tahoma"/>
              <a:buChar char="○"/>
              <a:tabLst>
                <a:tab pos="805180" algn="l"/>
              </a:tabLst>
            </a:pP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Train</a:t>
            </a:r>
            <a:r>
              <a:rPr sz="1400" spc="-7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Tahoma"/>
                <a:cs typeface="Tahoma"/>
              </a:rPr>
              <a:t>→</a:t>
            </a:r>
            <a:r>
              <a:rPr sz="1400" spc="-114" dirty="0">
                <a:solidFill>
                  <a:srgbClr val="40002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Berlin</a:t>
            </a:r>
            <a:endParaRPr sz="1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○"/>
            </a:pPr>
            <a:endParaRPr sz="1400">
              <a:latin typeface="Arial MT"/>
              <a:cs typeface="Arial MT"/>
            </a:endParaRPr>
          </a:p>
          <a:p>
            <a:pPr marL="805180" lvl="1" indent="-335915">
              <a:lnSpc>
                <a:spcPct val="100000"/>
              </a:lnSpc>
              <a:buFont typeface="Tahoma"/>
              <a:buChar char="○"/>
              <a:tabLst>
                <a:tab pos="805180" algn="l"/>
              </a:tabLst>
            </a:pPr>
            <a:r>
              <a:rPr sz="1400" spc="50" dirty="0">
                <a:solidFill>
                  <a:srgbClr val="400022"/>
                </a:solidFill>
                <a:latin typeface="Arial MT"/>
                <a:cs typeface="Arial MT"/>
              </a:rPr>
              <a:t>Lorry</a:t>
            </a:r>
            <a:r>
              <a:rPr sz="1400" spc="-6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Tahoma"/>
                <a:cs typeface="Tahoma"/>
              </a:rPr>
              <a:t>→</a:t>
            </a:r>
            <a:r>
              <a:rPr sz="1400" spc="-114" dirty="0">
                <a:solidFill>
                  <a:srgbClr val="400022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400022"/>
                </a:solidFill>
                <a:latin typeface="Arial MT"/>
                <a:cs typeface="Arial MT"/>
              </a:rPr>
              <a:t>City</a:t>
            </a:r>
            <a:r>
              <a:rPr sz="1400" spc="-6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center</a:t>
            </a:r>
            <a:endParaRPr sz="1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○"/>
            </a:pPr>
            <a:endParaRPr sz="1400">
              <a:latin typeface="Arial MT"/>
              <a:cs typeface="Arial MT"/>
            </a:endParaRPr>
          </a:p>
          <a:p>
            <a:pPr marL="347980" indent="-335280">
              <a:lnSpc>
                <a:spcPct val="100000"/>
              </a:lnSpc>
              <a:buFont typeface="Tahoma"/>
              <a:buChar char="●"/>
              <a:tabLst>
                <a:tab pos="347980" algn="l"/>
              </a:tabLst>
            </a:pPr>
            <a:r>
              <a:rPr sz="1400" spc="30" dirty="0">
                <a:solidFill>
                  <a:srgbClr val="400022"/>
                </a:solidFill>
                <a:latin typeface="Arial MT"/>
                <a:cs typeface="Arial MT"/>
              </a:rPr>
              <a:t>Electric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30" dirty="0">
                <a:solidFill>
                  <a:srgbClr val="400022"/>
                </a:solidFill>
                <a:latin typeface="Arial MT"/>
                <a:cs typeface="Arial MT"/>
              </a:rPr>
              <a:t>scooter</a:t>
            </a:r>
            <a:r>
              <a:rPr sz="1400" spc="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30" dirty="0">
                <a:solidFill>
                  <a:srgbClr val="400022"/>
                </a:solidFill>
                <a:latin typeface="Arial MT"/>
                <a:cs typeface="Arial MT"/>
              </a:rPr>
              <a:t>transported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60" dirty="0">
                <a:solidFill>
                  <a:srgbClr val="400022"/>
                </a:solidFill>
                <a:latin typeface="Arial MT"/>
                <a:cs typeface="Arial MT"/>
              </a:rPr>
              <a:t>from</a:t>
            </a:r>
            <a:r>
              <a:rPr sz="1400" spc="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Italy: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●"/>
            </a:pPr>
            <a:endParaRPr sz="1400">
              <a:latin typeface="Arial MT"/>
              <a:cs typeface="Arial MT"/>
            </a:endParaRPr>
          </a:p>
          <a:p>
            <a:pPr marL="805180" lvl="1" indent="-335915">
              <a:lnSpc>
                <a:spcPct val="100000"/>
              </a:lnSpc>
              <a:buFont typeface="Tahoma"/>
              <a:buChar char="○"/>
              <a:tabLst>
                <a:tab pos="805180" algn="l"/>
              </a:tabLst>
            </a:pPr>
            <a:r>
              <a:rPr sz="1400" spc="50" dirty="0">
                <a:solidFill>
                  <a:srgbClr val="400022"/>
                </a:solidFill>
                <a:latin typeface="Arial MT"/>
                <a:cs typeface="Arial MT"/>
              </a:rPr>
              <a:t>Lorry</a:t>
            </a:r>
            <a:r>
              <a:rPr sz="1400" spc="-7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Tahoma"/>
                <a:cs typeface="Tahoma"/>
              </a:rPr>
              <a:t>→</a:t>
            </a:r>
            <a:r>
              <a:rPr sz="1400" spc="-120" dirty="0">
                <a:solidFill>
                  <a:srgbClr val="400022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0022"/>
                </a:solidFill>
                <a:latin typeface="Arial MT"/>
                <a:cs typeface="Arial MT"/>
              </a:rPr>
              <a:t>Milan</a:t>
            </a:r>
            <a:endParaRPr sz="1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○"/>
            </a:pPr>
            <a:endParaRPr sz="1400">
              <a:latin typeface="Arial MT"/>
              <a:cs typeface="Arial MT"/>
            </a:endParaRPr>
          </a:p>
          <a:p>
            <a:pPr marL="805180" lvl="1" indent="-335915">
              <a:lnSpc>
                <a:spcPct val="100000"/>
              </a:lnSpc>
              <a:buFont typeface="Tahoma"/>
              <a:buChar char="○"/>
              <a:tabLst>
                <a:tab pos="805180" algn="l"/>
              </a:tabLst>
            </a:pP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Train</a:t>
            </a:r>
            <a:r>
              <a:rPr sz="1400" spc="-7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Tahoma"/>
                <a:cs typeface="Tahoma"/>
              </a:rPr>
              <a:t>→</a:t>
            </a:r>
            <a:r>
              <a:rPr sz="1400" spc="-114" dirty="0">
                <a:solidFill>
                  <a:srgbClr val="40002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Berlin</a:t>
            </a:r>
            <a:endParaRPr sz="1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○"/>
            </a:pPr>
            <a:endParaRPr sz="1400">
              <a:latin typeface="Arial MT"/>
              <a:cs typeface="Arial MT"/>
            </a:endParaRPr>
          </a:p>
          <a:p>
            <a:pPr marL="805180" lvl="1" indent="-335915">
              <a:lnSpc>
                <a:spcPct val="100000"/>
              </a:lnSpc>
              <a:buFont typeface="Tahoma"/>
              <a:buChar char="○"/>
              <a:tabLst>
                <a:tab pos="805180" algn="l"/>
              </a:tabLst>
            </a:pPr>
            <a:r>
              <a:rPr sz="1400" spc="50" dirty="0">
                <a:solidFill>
                  <a:srgbClr val="400022"/>
                </a:solidFill>
                <a:latin typeface="Arial MT"/>
                <a:cs typeface="Arial MT"/>
              </a:rPr>
              <a:t>Lorry</a:t>
            </a:r>
            <a:r>
              <a:rPr sz="1400" spc="-6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Tahoma"/>
                <a:cs typeface="Tahoma"/>
              </a:rPr>
              <a:t>→</a:t>
            </a:r>
            <a:r>
              <a:rPr sz="1400" spc="-114" dirty="0">
                <a:solidFill>
                  <a:srgbClr val="400022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400022"/>
                </a:solidFill>
                <a:latin typeface="Arial MT"/>
                <a:cs typeface="Arial MT"/>
              </a:rPr>
              <a:t>City</a:t>
            </a:r>
            <a:r>
              <a:rPr sz="1400" spc="-6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center</a:t>
            </a:r>
            <a:endParaRPr sz="1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○"/>
            </a:pPr>
            <a:endParaRPr sz="1400">
              <a:latin typeface="Arial MT"/>
              <a:cs typeface="Arial MT"/>
            </a:endParaRPr>
          </a:p>
          <a:p>
            <a:pPr marL="347980" indent="-335280">
              <a:lnSpc>
                <a:spcPct val="100000"/>
              </a:lnSpc>
              <a:buFont typeface="Tahoma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Transportation</a:t>
            </a:r>
            <a:r>
              <a:rPr sz="1400" spc="6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routes</a:t>
            </a:r>
            <a:r>
              <a:rPr sz="1400" spc="6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and</a:t>
            </a:r>
            <a:r>
              <a:rPr sz="1400" spc="6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distances</a:t>
            </a:r>
            <a:r>
              <a:rPr sz="1400" spc="6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75" dirty="0">
                <a:solidFill>
                  <a:srgbClr val="400022"/>
                </a:solidFill>
                <a:latin typeface="Arial MT"/>
                <a:cs typeface="Arial MT"/>
              </a:rPr>
              <a:t>affect</a:t>
            </a:r>
            <a:r>
              <a:rPr sz="1400" spc="6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emissions</a:t>
            </a:r>
            <a:r>
              <a:rPr sz="1400" spc="6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and</a:t>
            </a:r>
            <a:r>
              <a:rPr sz="1400" spc="6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impacts.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0574" y="1584499"/>
            <a:ext cx="4293425" cy="21444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014645"/>
            <a:ext cx="1974850" cy="1129030"/>
            <a:chOff x="0" y="4014645"/>
            <a:chExt cx="1974850" cy="1129030"/>
          </a:xfrm>
        </p:grpSpPr>
        <p:sp>
          <p:nvSpPr>
            <p:cNvPr id="3" name="object 3"/>
            <p:cNvSpPr/>
            <p:nvPr/>
          </p:nvSpPr>
          <p:spPr>
            <a:xfrm>
              <a:off x="0" y="4014645"/>
              <a:ext cx="1974850" cy="1129030"/>
            </a:xfrm>
            <a:custGeom>
              <a:avLst/>
              <a:gdLst/>
              <a:ahLst/>
              <a:cxnLst/>
              <a:rect l="l" t="t" r="r" b="b"/>
              <a:pathLst>
                <a:path w="1974850" h="1129029">
                  <a:moveTo>
                    <a:pt x="1974701" y="1128853"/>
                  </a:moveTo>
                  <a:lnTo>
                    <a:pt x="0" y="1128853"/>
                  </a:lnTo>
                  <a:lnTo>
                    <a:pt x="0" y="29739"/>
                  </a:lnTo>
                  <a:lnTo>
                    <a:pt x="26452" y="17162"/>
                  </a:lnTo>
                  <a:lnTo>
                    <a:pt x="53717" y="7820"/>
                  </a:lnTo>
                  <a:lnTo>
                    <a:pt x="81477" y="2003"/>
                  </a:lnTo>
                  <a:lnTo>
                    <a:pt x="109418" y="0"/>
                  </a:lnTo>
                  <a:lnTo>
                    <a:pt x="127980" y="923"/>
                  </a:lnTo>
                  <a:lnTo>
                    <a:pt x="182404" y="15430"/>
                  </a:lnTo>
                  <a:lnTo>
                    <a:pt x="225149" y="41881"/>
                  </a:lnTo>
                  <a:lnTo>
                    <a:pt x="261491" y="77755"/>
                  </a:lnTo>
                  <a:lnTo>
                    <a:pt x="292108" y="120152"/>
                  </a:lnTo>
                  <a:lnTo>
                    <a:pt x="317674" y="166171"/>
                  </a:lnTo>
                  <a:lnTo>
                    <a:pt x="337531" y="209524"/>
                  </a:lnTo>
                  <a:lnTo>
                    <a:pt x="354857" y="253910"/>
                  </a:lnTo>
                  <a:lnTo>
                    <a:pt x="369898" y="299202"/>
                  </a:lnTo>
                  <a:lnTo>
                    <a:pt x="382901" y="345275"/>
                  </a:lnTo>
                  <a:lnTo>
                    <a:pt x="394111" y="392004"/>
                  </a:lnTo>
                  <a:lnTo>
                    <a:pt x="403776" y="439261"/>
                  </a:lnTo>
                  <a:lnTo>
                    <a:pt x="412142" y="486921"/>
                  </a:lnTo>
                  <a:lnTo>
                    <a:pt x="419456" y="534859"/>
                  </a:lnTo>
                  <a:lnTo>
                    <a:pt x="425965" y="582948"/>
                  </a:lnTo>
                  <a:lnTo>
                    <a:pt x="431915" y="631062"/>
                  </a:lnTo>
                  <a:lnTo>
                    <a:pt x="437553" y="679075"/>
                  </a:lnTo>
                  <a:lnTo>
                    <a:pt x="438586" y="631029"/>
                  </a:lnTo>
                  <a:lnTo>
                    <a:pt x="444441" y="583447"/>
                  </a:lnTo>
                  <a:lnTo>
                    <a:pt x="454888" y="536741"/>
                  </a:lnTo>
                  <a:lnTo>
                    <a:pt x="469700" y="491327"/>
                  </a:lnTo>
                  <a:lnTo>
                    <a:pt x="488648" y="447617"/>
                  </a:lnTo>
                  <a:lnTo>
                    <a:pt x="511503" y="406026"/>
                  </a:lnTo>
                  <a:lnTo>
                    <a:pt x="538037" y="366967"/>
                  </a:lnTo>
                  <a:lnTo>
                    <a:pt x="568022" y="330854"/>
                  </a:lnTo>
                  <a:lnTo>
                    <a:pt x="601227" y="298100"/>
                  </a:lnTo>
                  <a:lnTo>
                    <a:pt x="637426" y="269120"/>
                  </a:lnTo>
                  <a:lnTo>
                    <a:pt x="676390" y="244327"/>
                  </a:lnTo>
                  <a:lnTo>
                    <a:pt x="744906" y="214598"/>
                  </a:lnTo>
                  <a:lnTo>
                    <a:pt x="817511" y="203085"/>
                  </a:lnTo>
                  <a:lnTo>
                    <a:pt x="821760" y="203085"/>
                  </a:lnTo>
                  <a:lnTo>
                    <a:pt x="884034" y="213040"/>
                  </a:lnTo>
                  <a:lnTo>
                    <a:pt x="940877" y="236351"/>
                  </a:lnTo>
                  <a:lnTo>
                    <a:pt x="984368" y="262853"/>
                  </a:lnTo>
                  <a:lnTo>
                    <a:pt x="1024149" y="294777"/>
                  </a:lnTo>
                  <a:lnTo>
                    <a:pt x="1060219" y="331448"/>
                  </a:lnTo>
                  <a:lnTo>
                    <a:pt x="1092575" y="372193"/>
                  </a:lnTo>
                  <a:lnTo>
                    <a:pt x="1121218" y="416338"/>
                  </a:lnTo>
                  <a:lnTo>
                    <a:pt x="1146144" y="463211"/>
                  </a:lnTo>
                  <a:lnTo>
                    <a:pt x="1167354" y="512137"/>
                  </a:lnTo>
                  <a:lnTo>
                    <a:pt x="1184844" y="562442"/>
                  </a:lnTo>
                  <a:lnTo>
                    <a:pt x="1198893" y="613493"/>
                  </a:lnTo>
                  <a:lnTo>
                    <a:pt x="1210102" y="665259"/>
                  </a:lnTo>
                  <a:lnTo>
                    <a:pt x="1218871" y="717615"/>
                  </a:lnTo>
                  <a:lnTo>
                    <a:pt x="1225601" y="770432"/>
                  </a:lnTo>
                  <a:lnTo>
                    <a:pt x="1230690" y="823587"/>
                  </a:lnTo>
                  <a:lnTo>
                    <a:pt x="1234539" y="876951"/>
                  </a:lnTo>
                  <a:lnTo>
                    <a:pt x="1237548" y="930398"/>
                  </a:lnTo>
                  <a:lnTo>
                    <a:pt x="1240115" y="983803"/>
                  </a:lnTo>
                  <a:lnTo>
                    <a:pt x="1255422" y="938290"/>
                  </a:lnTo>
                  <a:lnTo>
                    <a:pt x="1274603" y="894475"/>
                  </a:lnTo>
                  <a:lnTo>
                    <a:pt x="1297426" y="852650"/>
                  </a:lnTo>
                  <a:lnTo>
                    <a:pt x="1323658" y="813106"/>
                  </a:lnTo>
                  <a:lnTo>
                    <a:pt x="1353067" y="776134"/>
                  </a:lnTo>
                  <a:lnTo>
                    <a:pt x="1385421" y="742026"/>
                  </a:lnTo>
                  <a:lnTo>
                    <a:pt x="1420488" y="711073"/>
                  </a:lnTo>
                  <a:lnTo>
                    <a:pt x="1458034" y="683566"/>
                  </a:lnTo>
                  <a:lnTo>
                    <a:pt x="1497829" y="659797"/>
                  </a:lnTo>
                  <a:lnTo>
                    <a:pt x="1534219" y="642561"/>
                  </a:lnTo>
                  <a:lnTo>
                    <a:pt x="1572067" y="629105"/>
                  </a:lnTo>
                  <a:lnTo>
                    <a:pt x="1610892" y="620354"/>
                  </a:lnTo>
                  <a:lnTo>
                    <a:pt x="1650213" y="617231"/>
                  </a:lnTo>
                  <a:lnTo>
                    <a:pt x="1660168" y="617444"/>
                  </a:lnTo>
                  <a:lnTo>
                    <a:pt x="1737726" y="635168"/>
                  </a:lnTo>
                  <a:lnTo>
                    <a:pt x="1781723" y="659461"/>
                  </a:lnTo>
                  <a:lnTo>
                    <a:pt x="1821321" y="691933"/>
                  </a:lnTo>
                  <a:lnTo>
                    <a:pt x="1855881" y="730877"/>
                  </a:lnTo>
                  <a:lnTo>
                    <a:pt x="1884761" y="774586"/>
                  </a:lnTo>
                  <a:lnTo>
                    <a:pt x="1907295" y="819983"/>
                  </a:lnTo>
                  <a:lnTo>
                    <a:pt x="1925403" y="867551"/>
                  </a:lnTo>
                  <a:lnTo>
                    <a:pt x="1939873" y="916743"/>
                  </a:lnTo>
                  <a:lnTo>
                    <a:pt x="1951495" y="967009"/>
                  </a:lnTo>
                  <a:lnTo>
                    <a:pt x="1959836" y="1010550"/>
                  </a:lnTo>
                  <a:lnTo>
                    <a:pt x="1966365" y="1050841"/>
                  </a:lnTo>
                  <a:lnTo>
                    <a:pt x="1972794" y="1102799"/>
                  </a:lnTo>
                  <a:lnTo>
                    <a:pt x="1974701" y="1128853"/>
                  </a:lnTo>
                  <a:close/>
                </a:path>
              </a:pathLst>
            </a:custGeom>
            <a:solidFill>
              <a:srgbClr val="A87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666319"/>
              <a:ext cx="1219835" cy="477520"/>
            </a:xfrm>
            <a:custGeom>
              <a:avLst/>
              <a:gdLst/>
              <a:ahLst/>
              <a:cxnLst/>
              <a:rect l="l" t="t" r="r" b="b"/>
              <a:pathLst>
                <a:path w="1219835" h="477520">
                  <a:moveTo>
                    <a:pt x="1219554" y="477152"/>
                  </a:moveTo>
                  <a:lnTo>
                    <a:pt x="0" y="477152"/>
                  </a:lnTo>
                  <a:lnTo>
                    <a:pt x="0" y="1081"/>
                  </a:lnTo>
                  <a:lnTo>
                    <a:pt x="8056" y="360"/>
                  </a:lnTo>
                  <a:lnTo>
                    <a:pt x="16152" y="0"/>
                  </a:lnTo>
                  <a:lnTo>
                    <a:pt x="24248" y="0"/>
                  </a:lnTo>
                  <a:lnTo>
                    <a:pt x="72866" y="4009"/>
                  </a:lnTo>
                  <a:lnTo>
                    <a:pt x="120585" y="15510"/>
                  </a:lnTo>
                  <a:lnTo>
                    <a:pt x="166388" y="33715"/>
                  </a:lnTo>
                  <a:lnTo>
                    <a:pt x="209257" y="57835"/>
                  </a:lnTo>
                  <a:lnTo>
                    <a:pt x="250838" y="88747"/>
                  </a:lnTo>
                  <a:lnTo>
                    <a:pt x="288600" y="124196"/>
                  </a:lnTo>
                  <a:lnTo>
                    <a:pt x="322725" y="163379"/>
                  </a:lnTo>
                  <a:lnTo>
                    <a:pt x="353398" y="205493"/>
                  </a:lnTo>
                  <a:lnTo>
                    <a:pt x="380800" y="249738"/>
                  </a:lnTo>
                  <a:lnTo>
                    <a:pt x="416124" y="218092"/>
                  </a:lnTo>
                  <a:lnTo>
                    <a:pt x="454861" y="191616"/>
                  </a:lnTo>
                  <a:lnTo>
                    <a:pt x="496487" y="170201"/>
                  </a:lnTo>
                  <a:lnTo>
                    <a:pt x="540477" y="153736"/>
                  </a:lnTo>
                  <a:lnTo>
                    <a:pt x="586308" y="142112"/>
                  </a:lnTo>
                  <a:lnTo>
                    <a:pt x="633457" y="135218"/>
                  </a:lnTo>
                  <a:lnTo>
                    <a:pt x="681400" y="132945"/>
                  </a:lnTo>
                  <a:lnTo>
                    <a:pt x="730701" y="135287"/>
                  </a:lnTo>
                  <a:lnTo>
                    <a:pt x="779728" y="142232"/>
                  </a:lnTo>
                  <a:lnTo>
                    <a:pt x="827921" y="153662"/>
                  </a:lnTo>
                  <a:lnTo>
                    <a:pt x="874717" y="169457"/>
                  </a:lnTo>
                  <a:lnTo>
                    <a:pt x="919555" y="189497"/>
                  </a:lnTo>
                  <a:lnTo>
                    <a:pt x="965319" y="215247"/>
                  </a:lnTo>
                  <a:lnTo>
                    <a:pt x="1008595" y="244527"/>
                  </a:lnTo>
                  <a:lnTo>
                    <a:pt x="1049446" y="277029"/>
                  </a:lnTo>
                  <a:lnTo>
                    <a:pt x="1087936" y="312448"/>
                  </a:lnTo>
                  <a:lnTo>
                    <a:pt x="1124128" y="350476"/>
                  </a:lnTo>
                  <a:lnTo>
                    <a:pt x="1158087" y="390808"/>
                  </a:lnTo>
                  <a:lnTo>
                    <a:pt x="1189874" y="433135"/>
                  </a:lnTo>
                  <a:lnTo>
                    <a:pt x="1219554" y="477152"/>
                  </a:lnTo>
                  <a:close/>
                </a:path>
              </a:pathLst>
            </a:custGeom>
            <a:solidFill>
              <a:srgbClr val="4000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2069" y="3794200"/>
            <a:ext cx="1891960" cy="134934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9574" y="-42776"/>
            <a:ext cx="80105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95" dirty="0"/>
              <a:t>Life</a:t>
            </a:r>
            <a:r>
              <a:rPr spc="-310" dirty="0"/>
              <a:t> </a:t>
            </a:r>
            <a:r>
              <a:rPr spc="335" dirty="0"/>
              <a:t>Cycle</a:t>
            </a:r>
            <a:r>
              <a:rPr spc="-305" dirty="0"/>
              <a:t> </a:t>
            </a:r>
            <a:r>
              <a:rPr spc="440" dirty="0"/>
              <a:t>Inventory:</a:t>
            </a:r>
            <a:r>
              <a:rPr spc="-305" dirty="0"/>
              <a:t> </a:t>
            </a:r>
            <a:r>
              <a:rPr spc="305" dirty="0"/>
              <a:t>Use</a:t>
            </a:r>
            <a:r>
              <a:rPr spc="-305" dirty="0"/>
              <a:t> </a:t>
            </a:r>
            <a:r>
              <a:rPr spc="495" dirty="0"/>
              <a:t>Phase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02568" y="535235"/>
            <a:ext cx="7629525" cy="455930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969"/>
              </a:spcBef>
              <a:buFont typeface="Arial"/>
              <a:buChar char="●"/>
              <a:tabLst>
                <a:tab pos="347980" algn="l"/>
              </a:tabLst>
            </a:pPr>
            <a:r>
              <a:rPr sz="1400" spc="-90" dirty="0">
                <a:solidFill>
                  <a:srgbClr val="400022"/>
                </a:solidFill>
                <a:latin typeface="Arial Black"/>
                <a:cs typeface="Arial Black"/>
              </a:rPr>
              <a:t>Electric</a:t>
            </a:r>
            <a:r>
              <a:rPr sz="1400" spc="-130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Black"/>
                <a:cs typeface="Arial Black"/>
              </a:rPr>
              <a:t>scooter:</a:t>
            </a:r>
            <a:endParaRPr sz="1400">
              <a:latin typeface="Arial Black"/>
              <a:cs typeface="Arial Black"/>
            </a:endParaRPr>
          </a:p>
          <a:p>
            <a:pPr marL="805180" lvl="1" indent="-335915">
              <a:lnSpc>
                <a:spcPct val="100000"/>
              </a:lnSpc>
              <a:spcBef>
                <a:spcPts val="869"/>
              </a:spcBef>
              <a:buFont typeface="Arial"/>
              <a:buChar char="○"/>
              <a:tabLst>
                <a:tab pos="805180" algn="l"/>
              </a:tabLst>
            </a:pPr>
            <a:r>
              <a:rPr sz="1400" spc="-95" dirty="0">
                <a:solidFill>
                  <a:srgbClr val="400022"/>
                </a:solidFill>
                <a:latin typeface="Arial Black"/>
                <a:cs typeface="Arial Black"/>
              </a:rPr>
              <a:t>Requires</a:t>
            </a:r>
            <a:r>
              <a:rPr sz="1400" spc="-130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80" dirty="0">
                <a:solidFill>
                  <a:srgbClr val="400022"/>
                </a:solidFill>
                <a:latin typeface="Arial Black"/>
                <a:cs typeface="Arial Black"/>
              </a:rPr>
              <a:t>electricity</a:t>
            </a:r>
            <a:r>
              <a:rPr sz="1400" spc="-135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b="1" dirty="0">
                <a:solidFill>
                  <a:srgbClr val="400022"/>
                </a:solidFill>
                <a:latin typeface="Arial"/>
                <a:cs typeface="Arial"/>
              </a:rPr>
              <a:t>→</a:t>
            </a:r>
            <a:r>
              <a:rPr sz="1400" b="1" spc="-45" dirty="0">
                <a:solidFill>
                  <a:srgbClr val="400022"/>
                </a:solidFill>
                <a:latin typeface="Arial"/>
                <a:cs typeface="Arial"/>
              </a:rPr>
              <a:t> </a:t>
            </a:r>
            <a:r>
              <a:rPr sz="1400" spc="-170" dirty="0">
                <a:solidFill>
                  <a:srgbClr val="400022"/>
                </a:solidFill>
                <a:latin typeface="Arial Black"/>
                <a:cs typeface="Arial Black"/>
              </a:rPr>
              <a:t>4.128</a:t>
            </a:r>
            <a:r>
              <a:rPr sz="1400" spc="-130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75" dirty="0">
                <a:solidFill>
                  <a:srgbClr val="400022"/>
                </a:solidFill>
                <a:latin typeface="Arial Black"/>
                <a:cs typeface="Arial Black"/>
              </a:rPr>
              <a:t>kWh</a:t>
            </a:r>
            <a:r>
              <a:rPr sz="1400" spc="-125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65" dirty="0">
                <a:solidFill>
                  <a:srgbClr val="400022"/>
                </a:solidFill>
                <a:latin typeface="Arial Black"/>
                <a:cs typeface="Arial Black"/>
              </a:rPr>
              <a:t>per</a:t>
            </a:r>
            <a:r>
              <a:rPr sz="1400" spc="-130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110" dirty="0">
                <a:solidFill>
                  <a:srgbClr val="400022"/>
                </a:solidFill>
                <a:latin typeface="Arial Black"/>
                <a:cs typeface="Arial Black"/>
              </a:rPr>
              <a:t>charge,</a:t>
            </a:r>
            <a:r>
              <a:rPr sz="1400" spc="-125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400022"/>
                </a:solidFill>
                <a:latin typeface="Arial Black"/>
                <a:cs typeface="Arial Black"/>
              </a:rPr>
              <a:t>500</a:t>
            </a:r>
            <a:r>
              <a:rPr sz="1400" spc="-130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110" dirty="0">
                <a:solidFill>
                  <a:srgbClr val="400022"/>
                </a:solidFill>
                <a:latin typeface="Arial Black"/>
                <a:cs typeface="Arial Black"/>
              </a:rPr>
              <a:t>charges</a:t>
            </a:r>
            <a:r>
              <a:rPr sz="1400" spc="-130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Black"/>
                <a:cs typeface="Arial Black"/>
              </a:rPr>
              <a:t>total.</a:t>
            </a:r>
            <a:endParaRPr sz="1400">
              <a:latin typeface="Arial Black"/>
              <a:cs typeface="Arial Black"/>
            </a:endParaRPr>
          </a:p>
          <a:p>
            <a:pPr marL="805180" lvl="1" indent="-335915">
              <a:lnSpc>
                <a:spcPct val="100000"/>
              </a:lnSpc>
              <a:spcBef>
                <a:spcPts val="869"/>
              </a:spcBef>
              <a:buFont typeface="Arial"/>
              <a:buChar char="○"/>
              <a:tabLst>
                <a:tab pos="805180" algn="l"/>
              </a:tabLst>
            </a:pPr>
            <a:r>
              <a:rPr sz="1400" spc="-90" dirty="0">
                <a:solidFill>
                  <a:srgbClr val="400022"/>
                </a:solidFill>
                <a:latin typeface="Arial Black"/>
                <a:cs typeface="Arial Black"/>
              </a:rPr>
              <a:t>Three</a:t>
            </a:r>
            <a:r>
              <a:rPr sz="1400" spc="-114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80" dirty="0">
                <a:solidFill>
                  <a:srgbClr val="400022"/>
                </a:solidFill>
                <a:latin typeface="Arial Black"/>
                <a:cs typeface="Arial Black"/>
              </a:rPr>
              <a:t>electricity</a:t>
            </a:r>
            <a:r>
              <a:rPr sz="1400" spc="-114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130" dirty="0">
                <a:solidFill>
                  <a:srgbClr val="400022"/>
                </a:solidFill>
                <a:latin typeface="Arial Black"/>
                <a:cs typeface="Arial Black"/>
              </a:rPr>
              <a:t>mixes</a:t>
            </a:r>
            <a:r>
              <a:rPr sz="1400" spc="-110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Black"/>
                <a:cs typeface="Arial Black"/>
              </a:rPr>
              <a:t>considered:</a:t>
            </a:r>
            <a:endParaRPr sz="1400">
              <a:latin typeface="Arial Black"/>
              <a:cs typeface="Arial Black"/>
            </a:endParaRPr>
          </a:p>
          <a:p>
            <a:pPr marL="1262380" lvl="2" indent="-335280">
              <a:lnSpc>
                <a:spcPct val="100000"/>
              </a:lnSpc>
              <a:spcBef>
                <a:spcPts val="869"/>
              </a:spcBef>
              <a:buFont typeface="Arial"/>
              <a:buChar char="■"/>
              <a:tabLst>
                <a:tab pos="1262380" algn="l"/>
              </a:tabLst>
            </a:pPr>
            <a:r>
              <a:rPr sz="1400" spc="-95" dirty="0">
                <a:solidFill>
                  <a:srgbClr val="400022"/>
                </a:solidFill>
                <a:latin typeface="Arial Black"/>
                <a:cs typeface="Arial Black"/>
              </a:rPr>
              <a:t>ecoinvent</a:t>
            </a:r>
            <a:r>
              <a:rPr sz="1400" spc="-120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Black"/>
                <a:cs typeface="Arial Black"/>
              </a:rPr>
              <a:t>average</a:t>
            </a:r>
            <a:endParaRPr sz="1400">
              <a:latin typeface="Arial Black"/>
              <a:cs typeface="Arial Black"/>
            </a:endParaRPr>
          </a:p>
          <a:p>
            <a:pPr marL="1262380" lvl="2" indent="-335280">
              <a:lnSpc>
                <a:spcPct val="100000"/>
              </a:lnSpc>
              <a:spcBef>
                <a:spcPts val="870"/>
              </a:spcBef>
              <a:buFont typeface="Arial"/>
              <a:buChar char="■"/>
              <a:tabLst>
                <a:tab pos="1262380" algn="l"/>
              </a:tabLst>
            </a:pPr>
            <a:r>
              <a:rPr sz="1400" spc="-80" dirty="0">
                <a:solidFill>
                  <a:srgbClr val="400022"/>
                </a:solidFill>
                <a:latin typeface="Arial Black"/>
                <a:cs typeface="Arial Black"/>
              </a:rPr>
              <a:t>German</a:t>
            </a:r>
            <a:r>
              <a:rPr sz="1400" spc="-155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80" dirty="0">
                <a:solidFill>
                  <a:srgbClr val="400022"/>
                </a:solidFill>
                <a:latin typeface="Arial Black"/>
                <a:cs typeface="Arial Black"/>
              </a:rPr>
              <a:t>Green</a:t>
            </a:r>
            <a:r>
              <a:rPr sz="1400" spc="-155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400022"/>
                </a:solidFill>
                <a:latin typeface="Arial Black"/>
                <a:cs typeface="Arial Black"/>
              </a:rPr>
              <a:t>Mix</a:t>
            </a:r>
            <a:endParaRPr sz="1400">
              <a:latin typeface="Arial Black"/>
              <a:cs typeface="Arial Black"/>
            </a:endParaRPr>
          </a:p>
          <a:p>
            <a:pPr marL="1262380" lvl="2" indent="-335280">
              <a:lnSpc>
                <a:spcPct val="100000"/>
              </a:lnSpc>
              <a:spcBef>
                <a:spcPts val="870"/>
              </a:spcBef>
              <a:buFont typeface="Arial"/>
              <a:buChar char="■"/>
              <a:tabLst>
                <a:tab pos="1262380" algn="l"/>
              </a:tabLst>
            </a:pPr>
            <a:r>
              <a:rPr sz="1400" spc="-45" dirty="0">
                <a:solidFill>
                  <a:srgbClr val="400022"/>
                </a:solidFill>
                <a:latin typeface="Arial Black"/>
                <a:cs typeface="Arial Black"/>
              </a:rPr>
              <a:t>Airport</a:t>
            </a:r>
            <a:r>
              <a:rPr sz="1400" spc="-95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80" dirty="0">
                <a:solidFill>
                  <a:srgbClr val="400022"/>
                </a:solidFill>
                <a:latin typeface="Arial Black"/>
                <a:cs typeface="Arial Black"/>
              </a:rPr>
              <a:t>electricity</a:t>
            </a:r>
            <a:r>
              <a:rPr sz="1400" spc="-95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25" dirty="0">
                <a:solidFill>
                  <a:srgbClr val="400022"/>
                </a:solidFill>
                <a:latin typeface="Arial Black"/>
                <a:cs typeface="Arial Black"/>
              </a:rPr>
              <a:t>mix</a:t>
            </a:r>
            <a:endParaRPr sz="1400">
              <a:latin typeface="Arial Black"/>
              <a:cs typeface="Arial Black"/>
            </a:endParaRPr>
          </a:p>
          <a:p>
            <a:pPr marL="805180" lvl="1" indent="-335915">
              <a:lnSpc>
                <a:spcPct val="100000"/>
              </a:lnSpc>
              <a:spcBef>
                <a:spcPts val="870"/>
              </a:spcBef>
              <a:buFont typeface="Arial"/>
              <a:buChar char="○"/>
              <a:tabLst>
                <a:tab pos="805180" algn="l"/>
              </a:tabLst>
            </a:pPr>
            <a:r>
              <a:rPr sz="1400" spc="-75" dirty="0">
                <a:solidFill>
                  <a:srgbClr val="400022"/>
                </a:solidFill>
                <a:latin typeface="Arial Black"/>
                <a:cs typeface="Arial Black"/>
              </a:rPr>
              <a:t>Electricity</a:t>
            </a:r>
            <a:r>
              <a:rPr sz="1400" spc="-110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114" dirty="0">
                <a:solidFill>
                  <a:srgbClr val="400022"/>
                </a:solidFill>
                <a:latin typeface="Arial Black"/>
                <a:cs typeface="Arial Black"/>
              </a:rPr>
              <a:t>source</a:t>
            </a:r>
            <a:r>
              <a:rPr sz="1400" spc="-110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65" dirty="0">
                <a:solidFill>
                  <a:srgbClr val="400022"/>
                </a:solidFill>
                <a:latin typeface="Arial Black"/>
                <a:cs typeface="Arial Black"/>
              </a:rPr>
              <a:t>strongly</a:t>
            </a:r>
            <a:r>
              <a:rPr sz="1400" spc="-105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65" dirty="0">
                <a:solidFill>
                  <a:srgbClr val="400022"/>
                </a:solidFill>
                <a:latin typeface="Arial Black"/>
                <a:cs typeface="Arial Black"/>
              </a:rPr>
              <a:t>affects</a:t>
            </a:r>
            <a:r>
              <a:rPr sz="1400" spc="-110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100" dirty="0">
                <a:solidFill>
                  <a:srgbClr val="400022"/>
                </a:solidFill>
                <a:latin typeface="Arial Black"/>
                <a:cs typeface="Arial Black"/>
              </a:rPr>
              <a:t>impacts</a:t>
            </a:r>
            <a:r>
              <a:rPr sz="1400" spc="-105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90" dirty="0">
                <a:solidFill>
                  <a:srgbClr val="400022"/>
                </a:solidFill>
                <a:latin typeface="Arial Black"/>
                <a:cs typeface="Arial Black"/>
              </a:rPr>
              <a:t>(especially</a:t>
            </a:r>
            <a:r>
              <a:rPr sz="1400" spc="-110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80" dirty="0">
                <a:solidFill>
                  <a:srgbClr val="400022"/>
                </a:solidFill>
                <a:latin typeface="Arial Black"/>
                <a:cs typeface="Arial Black"/>
              </a:rPr>
              <a:t>global</a:t>
            </a:r>
            <a:r>
              <a:rPr sz="1400" spc="-105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Black"/>
                <a:cs typeface="Arial Black"/>
              </a:rPr>
              <a:t>warming).</a:t>
            </a:r>
            <a:endParaRPr sz="1400">
              <a:latin typeface="Arial Black"/>
              <a:cs typeface="Arial Black"/>
            </a:endParaRPr>
          </a:p>
          <a:p>
            <a:pPr marL="347980" indent="-335280">
              <a:lnSpc>
                <a:spcPct val="100000"/>
              </a:lnSpc>
              <a:spcBef>
                <a:spcPts val="870"/>
              </a:spcBef>
              <a:buFont typeface="Arial"/>
              <a:buChar char="●"/>
              <a:tabLst>
                <a:tab pos="347980" algn="l"/>
              </a:tabLst>
            </a:pPr>
            <a:r>
              <a:rPr sz="1400" spc="-90" dirty="0">
                <a:solidFill>
                  <a:srgbClr val="400022"/>
                </a:solidFill>
                <a:latin typeface="Arial Black"/>
                <a:cs typeface="Arial Black"/>
              </a:rPr>
              <a:t>Fuel</a:t>
            </a:r>
            <a:r>
              <a:rPr sz="1400" spc="-140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Black"/>
                <a:cs typeface="Arial Black"/>
              </a:rPr>
              <a:t>scooters:</a:t>
            </a:r>
            <a:endParaRPr sz="1400">
              <a:latin typeface="Arial Black"/>
              <a:cs typeface="Arial Black"/>
            </a:endParaRPr>
          </a:p>
          <a:p>
            <a:pPr marL="805180" lvl="1" indent="-335915">
              <a:lnSpc>
                <a:spcPct val="100000"/>
              </a:lnSpc>
              <a:spcBef>
                <a:spcPts val="870"/>
              </a:spcBef>
              <a:buFont typeface="Arial"/>
              <a:buChar char="○"/>
              <a:tabLst>
                <a:tab pos="805180" algn="l"/>
              </a:tabLst>
            </a:pPr>
            <a:r>
              <a:rPr sz="1400" spc="-120" dirty="0">
                <a:solidFill>
                  <a:srgbClr val="400022"/>
                </a:solidFill>
                <a:latin typeface="Arial Black"/>
                <a:cs typeface="Arial Black"/>
              </a:rPr>
              <a:t>Two-</a:t>
            </a:r>
            <a:r>
              <a:rPr sz="1400" spc="-65" dirty="0">
                <a:solidFill>
                  <a:srgbClr val="400022"/>
                </a:solidFill>
                <a:latin typeface="Arial Black"/>
                <a:cs typeface="Arial Black"/>
              </a:rPr>
              <a:t>stroke</a:t>
            </a:r>
            <a:r>
              <a:rPr sz="1400" spc="-130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50" dirty="0">
                <a:solidFill>
                  <a:srgbClr val="400022"/>
                </a:solidFill>
                <a:latin typeface="Arial Black"/>
                <a:cs typeface="Arial Black"/>
              </a:rPr>
              <a:t>fuel</a:t>
            </a:r>
            <a:r>
              <a:rPr sz="1400" spc="-130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95" dirty="0">
                <a:solidFill>
                  <a:srgbClr val="400022"/>
                </a:solidFill>
                <a:latin typeface="Arial Black"/>
                <a:cs typeface="Arial Black"/>
              </a:rPr>
              <a:t>consumption</a:t>
            </a:r>
            <a:r>
              <a:rPr sz="1400" spc="-145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b="1" dirty="0">
                <a:solidFill>
                  <a:srgbClr val="400022"/>
                </a:solidFill>
                <a:latin typeface="Arial"/>
                <a:cs typeface="Arial"/>
              </a:rPr>
              <a:t>→</a:t>
            </a:r>
            <a:r>
              <a:rPr sz="1400" b="1" spc="-50" dirty="0">
                <a:solidFill>
                  <a:srgbClr val="400022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400022"/>
                </a:solidFill>
                <a:latin typeface="Arial Black"/>
                <a:cs typeface="Arial Black"/>
              </a:rPr>
              <a:t>40.8</a:t>
            </a:r>
            <a:r>
              <a:rPr sz="1400" spc="-125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20" dirty="0">
                <a:solidFill>
                  <a:srgbClr val="400022"/>
                </a:solidFill>
                <a:latin typeface="Arial Black"/>
                <a:cs typeface="Arial Black"/>
              </a:rPr>
              <a:t>km/L</a:t>
            </a:r>
            <a:endParaRPr sz="1400">
              <a:latin typeface="Arial Black"/>
              <a:cs typeface="Arial Black"/>
            </a:endParaRPr>
          </a:p>
          <a:p>
            <a:pPr marL="805180" lvl="1" indent="-335915">
              <a:lnSpc>
                <a:spcPct val="100000"/>
              </a:lnSpc>
              <a:spcBef>
                <a:spcPts val="870"/>
              </a:spcBef>
              <a:buFont typeface="Arial"/>
              <a:buChar char="○"/>
              <a:tabLst>
                <a:tab pos="805180" algn="l"/>
              </a:tabLst>
            </a:pPr>
            <a:r>
              <a:rPr sz="1400" spc="-65" dirty="0">
                <a:solidFill>
                  <a:srgbClr val="400022"/>
                </a:solidFill>
                <a:latin typeface="Arial Black"/>
                <a:cs typeface="Arial Black"/>
              </a:rPr>
              <a:t>Four-stroke</a:t>
            </a:r>
            <a:r>
              <a:rPr sz="1400" spc="-130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50" dirty="0">
                <a:solidFill>
                  <a:srgbClr val="400022"/>
                </a:solidFill>
                <a:latin typeface="Arial Black"/>
                <a:cs typeface="Arial Black"/>
              </a:rPr>
              <a:t>fuel</a:t>
            </a:r>
            <a:r>
              <a:rPr sz="1400" spc="-125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95" dirty="0">
                <a:solidFill>
                  <a:srgbClr val="400022"/>
                </a:solidFill>
                <a:latin typeface="Arial Black"/>
                <a:cs typeface="Arial Black"/>
              </a:rPr>
              <a:t>consumption</a:t>
            </a:r>
            <a:r>
              <a:rPr sz="1400" spc="-150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b="1" dirty="0">
                <a:solidFill>
                  <a:srgbClr val="400022"/>
                </a:solidFill>
                <a:latin typeface="Arial"/>
                <a:cs typeface="Arial"/>
              </a:rPr>
              <a:t>→</a:t>
            </a:r>
            <a:r>
              <a:rPr sz="1400" b="1" spc="-45" dirty="0">
                <a:solidFill>
                  <a:srgbClr val="400022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400022"/>
                </a:solidFill>
                <a:latin typeface="Arial Black"/>
                <a:cs typeface="Arial Black"/>
              </a:rPr>
              <a:t>45.45</a:t>
            </a:r>
            <a:r>
              <a:rPr sz="1400" spc="-125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20" dirty="0">
                <a:solidFill>
                  <a:srgbClr val="400022"/>
                </a:solidFill>
                <a:latin typeface="Arial Black"/>
                <a:cs typeface="Arial Black"/>
              </a:rPr>
              <a:t>km/L</a:t>
            </a:r>
            <a:endParaRPr sz="1400">
              <a:latin typeface="Arial Black"/>
              <a:cs typeface="Arial Black"/>
            </a:endParaRPr>
          </a:p>
          <a:p>
            <a:pPr marL="805180" lvl="1" indent="-335915">
              <a:lnSpc>
                <a:spcPct val="100000"/>
              </a:lnSpc>
              <a:spcBef>
                <a:spcPts val="870"/>
              </a:spcBef>
              <a:buFont typeface="Arial"/>
              <a:buChar char="○"/>
              <a:tabLst>
                <a:tab pos="805180" algn="l"/>
              </a:tabLst>
            </a:pPr>
            <a:r>
              <a:rPr sz="1400" spc="-110" dirty="0">
                <a:solidFill>
                  <a:srgbClr val="400022"/>
                </a:solidFill>
                <a:latin typeface="Arial Black"/>
                <a:cs typeface="Arial Black"/>
              </a:rPr>
              <a:t>Emissions</a:t>
            </a:r>
            <a:r>
              <a:rPr sz="1400" spc="-125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110" dirty="0">
                <a:solidFill>
                  <a:srgbClr val="400022"/>
                </a:solidFill>
                <a:latin typeface="Arial Black"/>
                <a:cs typeface="Arial Black"/>
              </a:rPr>
              <a:t>calculated</a:t>
            </a:r>
            <a:r>
              <a:rPr sz="1400" spc="-120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45" dirty="0">
                <a:solidFill>
                  <a:srgbClr val="400022"/>
                </a:solidFill>
                <a:latin typeface="Arial Black"/>
                <a:cs typeface="Arial Black"/>
              </a:rPr>
              <a:t>from</a:t>
            </a:r>
            <a:r>
              <a:rPr sz="1400" spc="-120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90" dirty="0">
                <a:solidFill>
                  <a:srgbClr val="400022"/>
                </a:solidFill>
                <a:latin typeface="Arial Black"/>
                <a:cs typeface="Arial Black"/>
              </a:rPr>
              <a:t>real</a:t>
            </a:r>
            <a:r>
              <a:rPr sz="1400" spc="-120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110" dirty="0">
                <a:solidFill>
                  <a:srgbClr val="400022"/>
                </a:solidFill>
                <a:latin typeface="Arial Black"/>
                <a:cs typeface="Arial Black"/>
              </a:rPr>
              <a:t>emission</a:t>
            </a:r>
            <a:r>
              <a:rPr sz="1400" spc="-120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75" dirty="0">
                <a:solidFill>
                  <a:srgbClr val="400022"/>
                </a:solidFill>
                <a:latin typeface="Arial Black"/>
                <a:cs typeface="Arial Black"/>
              </a:rPr>
              <a:t>factors</a:t>
            </a:r>
            <a:r>
              <a:rPr sz="1400" spc="-145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b="1" dirty="0">
                <a:solidFill>
                  <a:srgbClr val="400022"/>
                </a:solidFill>
                <a:latin typeface="Arial"/>
                <a:cs typeface="Arial"/>
              </a:rPr>
              <a:t>→</a:t>
            </a:r>
            <a:r>
              <a:rPr sz="1400" b="1" spc="-40" dirty="0">
                <a:solidFill>
                  <a:srgbClr val="400022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400022"/>
                </a:solidFill>
                <a:latin typeface="Arial Black"/>
                <a:cs typeface="Arial Black"/>
              </a:rPr>
              <a:t>adjusted</a:t>
            </a:r>
            <a:r>
              <a:rPr sz="1400" spc="-120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90" dirty="0">
                <a:solidFill>
                  <a:srgbClr val="400022"/>
                </a:solidFill>
                <a:latin typeface="Arial Black"/>
                <a:cs typeface="Arial Black"/>
              </a:rPr>
              <a:t>using</a:t>
            </a:r>
            <a:r>
              <a:rPr sz="1400" spc="-120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Black"/>
                <a:cs typeface="Arial Black"/>
              </a:rPr>
              <a:t>literature.</a:t>
            </a:r>
            <a:endParaRPr sz="1400">
              <a:latin typeface="Arial Black"/>
              <a:cs typeface="Arial Black"/>
            </a:endParaRPr>
          </a:p>
          <a:p>
            <a:pPr marL="347980" indent="-335280">
              <a:lnSpc>
                <a:spcPct val="100000"/>
              </a:lnSpc>
              <a:spcBef>
                <a:spcPts val="870"/>
              </a:spcBef>
              <a:buFont typeface="Arial"/>
              <a:buChar char="●"/>
              <a:tabLst>
                <a:tab pos="347980" algn="l"/>
              </a:tabLst>
            </a:pPr>
            <a:r>
              <a:rPr sz="1400" spc="-125" dirty="0">
                <a:solidFill>
                  <a:srgbClr val="400022"/>
                </a:solidFill>
                <a:latin typeface="Arial Black"/>
                <a:cs typeface="Arial Black"/>
              </a:rPr>
              <a:t>Use</a:t>
            </a:r>
            <a:r>
              <a:rPr sz="1400" spc="-135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110" dirty="0">
                <a:solidFill>
                  <a:srgbClr val="400022"/>
                </a:solidFill>
                <a:latin typeface="Arial Black"/>
                <a:cs typeface="Arial Black"/>
              </a:rPr>
              <a:t>phase</a:t>
            </a:r>
            <a:r>
              <a:rPr sz="1400" spc="-135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105" dirty="0">
                <a:solidFill>
                  <a:srgbClr val="400022"/>
                </a:solidFill>
                <a:latin typeface="Arial Black"/>
                <a:cs typeface="Arial Black"/>
              </a:rPr>
              <a:t>is</a:t>
            </a:r>
            <a:r>
              <a:rPr sz="1400" spc="-135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80" dirty="0">
                <a:solidFill>
                  <a:srgbClr val="400022"/>
                </a:solidFill>
                <a:latin typeface="Arial Black"/>
                <a:cs typeface="Arial Black"/>
              </a:rPr>
              <a:t>dominant</a:t>
            </a:r>
            <a:r>
              <a:rPr sz="1400" spc="-135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20" dirty="0">
                <a:solidFill>
                  <a:srgbClr val="400022"/>
                </a:solidFill>
                <a:latin typeface="Arial Black"/>
                <a:cs typeface="Arial Black"/>
              </a:rPr>
              <a:t>for</a:t>
            </a:r>
            <a:r>
              <a:rPr sz="1400" spc="-130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75" dirty="0">
                <a:solidFill>
                  <a:srgbClr val="400022"/>
                </a:solidFill>
                <a:latin typeface="Arial Black"/>
                <a:cs typeface="Arial Black"/>
              </a:rPr>
              <a:t>two-</a:t>
            </a:r>
            <a:r>
              <a:rPr sz="1400" spc="-65" dirty="0">
                <a:solidFill>
                  <a:srgbClr val="400022"/>
                </a:solidFill>
                <a:latin typeface="Arial Black"/>
                <a:cs typeface="Arial Black"/>
              </a:rPr>
              <a:t>stroke</a:t>
            </a:r>
            <a:r>
              <a:rPr sz="1400" spc="-135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Black"/>
                <a:cs typeface="Arial Black"/>
              </a:rPr>
              <a:t>emissions.</a:t>
            </a:r>
            <a:endParaRPr sz="1400">
              <a:latin typeface="Arial Black"/>
              <a:cs typeface="Arial Black"/>
            </a:endParaRPr>
          </a:p>
          <a:p>
            <a:pPr marL="348615" marR="5080" indent="-336550">
              <a:lnSpc>
                <a:spcPct val="151800"/>
              </a:lnSpc>
              <a:buFont typeface="Arial"/>
              <a:buChar char="●"/>
              <a:tabLst>
                <a:tab pos="348615" algn="l"/>
              </a:tabLst>
            </a:pPr>
            <a:r>
              <a:rPr sz="1400" spc="-105" dirty="0">
                <a:solidFill>
                  <a:srgbClr val="400022"/>
                </a:solidFill>
                <a:latin typeface="Arial Black"/>
                <a:cs typeface="Arial Black"/>
              </a:rPr>
              <a:t>Road</a:t>
            </a:r>
            <a:r>
              <a:rPr sz="1400" spc="-114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125" dirty="0">
                <a:solidFill>
                  <a:srgbClr val="400022"/>
                </a:solidFill>
                <a:latin typeface="Arial Black"/>
                <a:cs typeface="Arial Black"/>
              </a:rPr>
              <a:t>use,</a:t>
            </a:r>
            <a:r>
              <a:rPr sz="1400" spc="-114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75" dirty="0">
                <a:solidFill>
                  <a:srgbClr val="400022"/>
                </a:solidFill>
                <a:latin typeface="Arial Black"/>
                <a:cs typeface="Arial Black"/>
              </a:rPr>
              <a:t>road</a:t>
            </a:r>
            <a:r>
              <a:rPr sz="1400" spc="-114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120" dirty="0">
                <a:solidFill>
                  <a:srgbClr val="400022"/>
                </a:solidFill>
                <a:latin typeface="Arial Black"/>
                <a:cs typeface="Arial Black"/>
              </a:rPr>
              <a:t>maintenance,</a:t>
            </a:r>
            <a:r>
              <a:rPr sz="1400" spc="-114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90" dirty="0">
                <a:solidFill>
                  <a:srgbClr val="400022"/>
                </a:solidFill>
                <a:latin typeface="Arial Black"/>
                <a:cs typeface="Arial Black"/>
              </a:rPr>
              <a:t>and</a:t>
            </a:r>
            <a:r>
              <a:rPr sz="1400" spc="-110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100" dirty="0">
                <a:solidFill>
                  <a:srgbClr val="400022"/>
                </a:solidFill>
                <a:latin typeface="Arial Black"/>
                <a:cs typeface="Arial Black"/>
              </a:rPr>
              <a:t>scooter</a:t>
            </a:r>
            <a:r>
              <a:rPr sz="1400" spc="-114" dirty="0">
                <a:solidFill>
                  <a:srgbClr val="400022"/>
                </a:solidFill>
                <a:latin typeface="Arial Black"/>
                <a:cs typeface="Arial Black"/>
              </a:rPr>
              <a:t> maintenance </a:t>
            </a:r>
            <a:r>
              <a:rPr sz="1400" spc="-100" dirty="0">
                <a:solidFill>
                  <a:srgbClr val="400022"/>
                </a:solidFill>
                <a:latin typeface="Arial Black"/>
                <a:cs typeface="Arial Black"/>
              </a:rPr>
              <a:t>impacts</a:t>
            </a:r>
            <a:r>
              <a:rPr sz="1400" spc="-114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110" dirty="0">
                <a:solidFill>
                  <a:srgbClr val="400022"/>
                </a:solidFill>
                <a:latin typeface="Arial Black"/>
                <a:cs typeface="Arial Black"/>
              </a:rPr>
              <a:t>also</a:t>
            </a:r>
            <a:r>
              <a:rPr sz="1400" spc="-114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90" dirty="0">
                <a:solidFill>
                  <a:srgbClr val="400022"/>
                </a:solidFill>
                <a:latin typeface="Arial Black"/>
                <a:cs typeface="Arial Black"/>
              </a:rPr>
              <a:t>included</a:t>
            </a:r>
            <a:r>
              <a:rPr sz="1400" spc="-110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Black"/>
                <a:cs typeface="Arial Black"/>
              </a:rPr>
              <a:t>during </a:t>
            </a:r>
            <a:r>
              <a:rPr sz="1400" spc="-114" dirty="0">
                <a:solidFill>
                  <a:srgbClr val="400022"/>
                </a:solidFill>
                <a:latin typeface="Arial Black"/>
                <a:cs typeface="Arial Black"/>
              </a:rPr>
              <a:t>use</a:t>
            </a:r>
            <a:r>
              <a:rPr sz="1400" spc="-150" dirty="0">
                <a:solidFill>
                  <a:srgbClr val="400022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Black"/>
                <a:cs typeface="Arial Black"/>
              </a:rPr>
              <a:t>phase.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014645"/>
            <a:ext cx="1974850" cy="1129030"/>
            <a:chOff x="0" y="4014645"/>
            <a:chExt cx="1974850" cy="1129030"/>
          </a:xfrm>
        </p:grpSpPr>
        <p:sp>
          <p:nvSpPr>
            <p:cNvPr id="3" name="object 3"/>
            <p:cNvSpPr/>
            <p:nvPr/>
          </p:nvSpPr>
          <p:spPr>
            <a:xfrm>
              <a:off x="0" y="4014645"/>
              <a:ext cx="1974850" cy="1129030"/>
            </a:xfrm>
            <a:custGeom>
              <a:avLst/>
              <a:gdLst/>
              <a:ahLst/>
              <a:cxnLst/>
              <a:rect l="l" t="t" r="r" b="b"/>
              <a:pathLst>
                <a:path w="1974850" h="1129029">
                  <a:moveTo>
                    <a:pt x="1974701" y="1128853"/>
                  </a:moveTo>
                  <a:lnTo>
                    <a:pt x="0" y="1128853"/>
                  </a:lnTo>
                  <a:lnTo>
                    <a:pt x="0" y="29739"/>
                  </a:lnTo>
                  <a:lnTo>
                    <a:pt x="26452" y="17162"/>
                  </a:lnTo>
                  <a:lnTo>
                    <a:pt x="53717" y="7820"/>
                  </a:lnTo>
                  <a:lnTo>
                    <a:pt x="81477" y="2003"/>
                  </a:lnTo>
                  <a:lnTo>
                    <a:pt x="109418" y="0"/>
                  </a:lnTo>
                  <a:lnTo>
                    <a:pt x="127980" y="923"/>
                  </a:lnTo>
                  <a:lnTo>
                    <a:pt x="182404" y="15430"/>
                  </a:lnTo>
                  <a:lnTo>
                    <a:pt x="225149" y="41881"/>
                  </a:lnTo>
                  <a:lnTo>
                    <a:pt x="261491" y="77755"/>
                  </a:lnTo>
                  <a:lnTo>
                    <a:pt x="292108" y="120152"/>
                  </a:lnTo>
                  <a:lnTo>
                    <a:pt x="317674" y="166171"/>
                  </a:lnTo>
                  <a:lnTo>
                    <a:pt x="337531" y="209524"/>
                  </a:lnTo>
                  <a:lnTo>
                    <a:pt x="354857" y="253910"/>
                  </a:lnTo>
                  <a:lnTo>
                    <a:pt x="369898" y="299202"/>
                  </a:lnTo>
                  <a:lnTo>
                    <a:pt x="382901" y="345275"/>
                  </a:lnTo>
                  <a:lnTo>
                    <a:pt x="394111" y="392004"/>
                  </a:lnTo>
                  <a:lnTo>
                    <a:pt x="403776" y="439261"/>
                  </a:lnTo>
                  <a:lnTo>
                    <a:pt x="412142" y="486921"/>
                  </a:lnTo>
                  <a:lnTo>
                    <a:pt x="419456" y="534859"/>
                  </a:lnTo>
                  <a:lnTo>
                    <a:pt x="425965" y="582948"/>
                  </a:lnTo>
                  <a:lnTo>
                    <a:pt x="431915" y="631062"/>
                  </a:lnTo>
                  <a:lnTo>
                    <a:pt x="437553" y="679075"/>
                  </a:lnTo>
                  <a:lnTo>
                    <a:pt x="438586" y="631029"/>
                  </a:lnTo>
                  <a:lnTo>
                    <a:pt x="444441" y="583447"/>
                  </a:lnTo>
                  <a:lnTo>
                    <a:pt x="454888" y="536741"/>
                  </a:lnTo>
                  <a:lnTo>
                    <a:pt x="469700" y="491327"/>
                  </a:lnTo>
                  <a:lnTo>
                    <a:pt x="488648" y="447617"/>
                  </a:lnTo>
                  <a:lnTo>
                    <a:pt x="511503" y="406026"/>
                  </a:lnTo>
                  <a:lnTo>
                    <a:pt x="538037" y="366967"/>
                  </a:lnTo>
                  <a:lnTo>
                    <a:pt x="568022" y="330854"/>
                  </a:lnTo>
                  <a:lnTo>
                    <a:pt x="601227" y="298100"/>
                  </a:lnTo>
                  <a:lnTo>
                    <a:pt x="637426" y="269120"/>
                  </a:lnTo>
                  <a:lnTo>
                    <a:pt x="676390" y="244327"/>
                  </a:lnTo>
                  <a:lnTo>
                    <a:pt x="744906" y="214598"/>
                  </a:lnTo>
                  <a:lnTo>
                    <a:pt x="817511" y="203085"/>
                  </a:lnTo>
                  <a:lnTo>
                    <a:pt x="821760" y="203085"/>
                  </a:lnTo>
                  <a:lnTo>
                    <a:pt x="884034" y="213040"/>
                  </a:lnTo>
                  <a:lnTo>
                    <a:pt x="940877" y="236351"/>
                  </a:lnTo>
                  <a:lnTo>
                    <a:pt x="984368" y="262853"/>
                  </a:lnTo>
                  <a:lnTo>
                    <a:pt x="1024149" y="294777"/>
                  </a:lnTo>
                  <a:lnTo>
                    <a:pt x="1060219" y="331448"/>
                  </a:lnTo>
                  <a:lnTo>
                    <a:pt x="1092575" y="372193"/>
                  </a:lnTo>
                  <a:lnTo>
                    <a:pt x="1121218" y="416338"/>
                  </a:lnTo>
                  <a:lnTo>
                    <a:pt x="1146144" y="463211"/>
                  </a:lnTo>
                  <a:lnTo>
                    <a:pt x="1167354" y="512137"/>
                  </a:lnTo>
                  <a:lnTo>
                    <a:pt x="1184844" y="562442"/>
                  </a:lnTo>
                  <a:lnTo>
                    <a:pt x="1198893" y="613493"/>
                  </a:lnTo>
                  <a:lnTo>
                    <a:pt x="1210102" y="665259"/>
                  </a:lnTo>
                  <a:lnTo>
                    <a:pt x="1218871" y="717615"/>
                  </a:lnTo>
                  <a:lnTo>
                    <a:pt x="1225601" y="770432"/>
                  </a:lnTo>
                  <a:lnTo>
                    <a:pt x="1230690" y="823587"/>
                  </a:lnTo>
                  <a:lnTo>
                    <a:pt x="1234539" y="876951"/>
                  </a:lnTo>
                  <a:lnTo>
                    <a:pt x="1237548" y="930398"/>
                  </a:lnTo>
                  <a:lnTo>
                    <a:pt x="1240115" y="983803"/>
                  </a:lnTo>
                  <a:lnTo>
                    <a:pt x="1255422" y="938290"/>
                  </a:lnTo>
                  <a:lnTo>
                    <a:pt x="1274603" y="894475"/>
                  </a:lnTo>
                  <a:lnTo>
                    <a:pt x="1297426" y="852650"/>
                  </a:lnTo>
                  <a:lnTo>
                    <a:pt x="1323658" y="813106"/>
                  </a:lnTo>
                  <a:lnTo>
                    <a:pt x="1353067" y="776134"/>
                  </a:lnTo>
                  <a:lnTo>
                    <a:pt x="1385421" y="742026"/>
                  </a:lnTo>
                  <a:lnTo>
                    <a:pt x="1420488" y="711073"/>
                  </a:lnTo>
                  <a:lnTo>
                    <a:pt x="1458034" y="683566"/>
                  </a:lnTo>
                  <a:lnTo>
                    <a:pt x="1497829" y="659797"/>
                  </a:lnTo>
                  <a:lnTo>
                    <a:pt x="1534219" y="642561"/>
                  </a:lnTo>
                  <a:lnTo>
                    <a:pt x="1572067" y="629105"/>
                  </a:lnTo>
                  <a:lnTo>
                    <a:pt x="1610892" y="620354"/>
                  </a:lnTo>
                  <a:lnTo>
                    <a:pt x="1650213" y="617231"/>
                  </a:lnTo>
                  <a:lnTo>
                    <a:pt x="1660168" y="617444"/>
                  </a:lnTo>
                  <a:lnTo>
                    <a:pt x="1737726" y="635168"/>
                  </a:lnTo>
                  <a:lnTo>
                    <a:pt x="1781723" y="659461"/>
                  </a:lnTo>
                  <a:lnTo>
                    <a:pt x="1821321" y="691933"/>
                  </a:lnTo>
                  <a:lnTo>
                    <a:pt x="1855881" y="730877"/>
                  </a:lnTo>
                  <a:lnTo>
                    <a:pt x="1884761" y="774586"/>
                  </a:lnTo>
                  <a:lnTo>
                    <a:pt x="1907295" y="819983"/>
                  </a:lnTo>
                  <a:lnTo>
                    <a:pt x="1925403" y="867551"/>
                  </a:lnTo>
                  <a:lnTo>
                    <a:pt x="1939873" y="916743"/>
                  </a:lnTo>
                  <a:lnTo>
                    <a:pt x="1951495" y="967009"/>
                  </a:lnTo>
                  <a:lnTo>
                    <a:pt x="1959836" y="1010550"/>
                  </a:lnTo>
                  <a:lnTo>
                    <a:pt x="1966365" y="1050841"/>
                  </a:lnTo>
                  <a:lnTo>
                    <a:pt x="1972794" y="1102799"/>
                  </a:lnTo>
                  <a:lnTo>
                    <a:pt x="1974701" y="1128853"/>
                  </a:lnTo>
                  <a:close/>
                </a:path>
              </a:pathLst>
            </a:custGeom>
            <a:solidFill>
              <a:srgbClr val="A87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666319"/>
              <a:ext cx="1219835" cy="477520"/>
            </a:xfrm>
            <a:custGeom>
              <a:avLst/>
              <a:gdLst/>
              <a:ahLst/>
              <a:cxnLst/>
              <a:rect l="l" t="t" r="r" b="b"/>
              <a:pathLst>
                <a:path w="1219835" h="477520">
                  <a:moveTo>
                    <a:pt x="1219554" y="477152"/>
                  </a:moveTo>
                  <a:lnTo>
                    <a:pt x="0" y="477152"/>
                  </a:lnTo>
                  <a:lnTo>
                    <a:pt x="0" y="1081"/>
                  </a:lnTo>
                  <a:lnTo>
                    <a:pt x="8056" y="360"/>
                  </a:lnTo>
                  <a:lnTo>
                    <a:pt x="16152" y="0"/>
                  </a:lnTo>
                  <a:lnTo>
                    <a:pt x="24248" y="0"/>
                  </a:lnTo>
                  <a:lnTo>
                    <a:pt x="72866" y="4009"/>
                  </a:lnTo>
                  <a:lnTo>
                    <a:pt x="120585" y="15510"/>
                  </a:lnTo>
                  <a:lnTo>
                    <a:pt x="166388" y="33715"/>
                  </a:lnTo>
                  <a:lnTo>
                    <a:pt x="209257" y="57835"/>
                  </a:lnTo>
                  <a:lnTo>
                    <a:pt x="250838" y="88747"/>
                  </a:lnTo>
                  <a:lnTo>
                    <a:pt x="288600" y="124196"/>
                  </a:lnTo>
                  <a:lnTo>
                    <a:pt x="322725" y="163379"/>
                  </a:lnTo>
                  <a:lnTo>
                    <a:pt x="353398" y="205493"/>
                  </a:lnTo>
                  <a:lnTo>
                    <a:pt x="380800" y="249738"/>
                  </a:lnTo>
                  <a:lnTo>
                    <a:pt x="416124" y="218092"/>
                  </a:lnTo>
                  <a:lnTo>
                    <a:pt x="454861" y="191616"/>
                  </a:lnTo>
                  <a:lnTo>
                    <a:pt x="496487" y="170201"/>
                  </a:lnTo>
                  <a:lnTo>
                    <a:pt x="540477" y="153736"/>
                  </a:lnTo>
                  <a:lnTo>
                    <a:pt x="586308" y="142112"/>
                  </a:lnTo>
                  <a:lnTo>
                    <a:pt x="633457" y="135218"/>
                  </a:lnTo>
                  <a:lnTo>
                    <a:pt x="681400" y="132945"/>
                  </a:lnTo>
                  <a:lnTo>
                    <a:pt x="730701" y="135287"/>
                  </a:lnTo>
                  <a:lnTo>
                    <a:pt x="779728" y="142232"/>
                  </a:lnTo>
                  <a:lnTo>
                    <a:pt x="827921" y="153662"/>
                  </a:lnTo>
                  <a:lnTo>
                    <a:pt x="874717" y="169457"/>
                  </a:lnTo>
                  <a:lnTo>
                    <a:pt x="919555" y="189497"/>
                  </a:lnTo>
                  <a:lnTo>
                    <a:pt x="965319" y="215247"/>
                  </a:lnTo>
                  <a:lnTo>
                    <a:pt x="1008595" y="244527"/>
                  </a:lnTo>
                  <a:lnTo>
                    <a:pt x="1049446" y="277029"/>
                  </a:lnTo>
                  <a:lnTo>
                    <a:pt x="1087936" y="312448"/>
                  </a:lnTo>
                  <a:lnTo>
                    <a:pt x="1124128" y="350476"/>
                  </a:lnTo>
                  <a:lnTo>
                    <a:pt x="1158087" y="390808"/>
                  </a:lnTo>
                  <a:lnTo>
                    <a:pt x="1189874" y="433135"/>
                  </a:lnTo>
                  <a:lnTo>
                    <a:pt x="1219554" y="477152"/>
                  </a:lnTo>
                  <a:close/>
                </a:path>
              </a:pathLst>
            </a:custGeom>
            <a:solidFill>
              <a:srgbClr val="4000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2069" y="3794200"/>
            <a:ext cx="1891960" cy="134934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95" dirty="0"/>
              <a:t>Life</a:t>
            </a:r>
            <a:r>
              <a:rPr spc="-305" dirty="0"/>
              <a:t> </a:t>
            </a:r>
            <a:r>
              <a:rPr spc="335" dirty="0"/>
              <a:t>Cycle</a:t>
            </a:r>
            <a:r>
              <a:rPr spc="-305" dirty="0"/>
              <a:t> </a:t>
            </a:r>
            <a:r>
              <a:rPr spc="440" dirty="0"/>
              <a:t>Inventory:</a:t>
            </a:r>
            <a:r>
              <a:rPr spc="-305" dirty="0"/>
              <a:t> </a:t>
            </a:r>
            <a:r>
              <a:rPr spc="330" dirty="0"/>
              <a:t>End</a:t>
            </a:r>
            <a:r>
              <a:rPr spc="-305" dirty="0"/>
              <a:t> </a:t>
            </a:r>
            <a:r>
              <a:rPr spc="645" dirty="0"/>
              <a:t>of</a:t>
            </a:r>
            <a:r>
              <a:rPr spc="-305" dirty="0"/>
              <a:t> </a:t>
            </a:r>
            <a:r>
              <a:rPr spc="375" dirty="0"/>
              <a:t>Life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7518" y="1622163"/>
            <a:ext cx="6799580" cy="152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Manual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dismantling assumed</a:t>
            </a:r>
            <a:r>
              <a:rPr sz="1400" spc="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75" dirty="0">
                <a:solidFill>
                  <a:srgbClr val="400022"/>
                </a:solidFill>
                <a:latin typeface="Arial MT"/>
                <a:cs typeface="Arial MT"/>
              </a:rPr>
              <a:t>for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 all</a:t>
            </a:r>
            <a:r>
              <a:rPr sz="1400" spc="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scooters.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●"/>
            </a:pPr>
            <a:endParaRPr sz="1400">
              <a:latin typeface="Arial MT"/>
              <a:cs typeface="Arial MT"/>
            </a:endParaRPr>
          </a:p>
          <a:p>
            <a:pPr marL="347980" indent="-335280">
              <a:lnSpc>
                <a:spcPct val="100000"/>
              </a:lnSpc>
              <a:buFont typeface="Tahoma"/>
              <a:buChar char="●"/>
              <a:tabLst>
                <a:tab pos="347980" algn="l"/>
              </a:tabLst>
            </a:pP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Process</a:t>
            </a:r>
            <a:r>
              <a:rPr sz="1400" spc="8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modeled</a:t>
            </a:r>
            <a:r>
              <a:rPr sz="1400" spc="8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based</a:t>
            </a:r>
            <a:r>
              <a:rPr sz="1400" spc="8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on</a:t>
            </a:r>
            <a:r>
              <a:rPr sz="1400" spc="8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electric</a:t>
            </a:r>
            <a:r>
              <a:rPr sz="1400" spc="8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scooter</a:t>
            </a:r>
            <a:r>
              <a:rPr sz="1400" spc="8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and</a:t>
            </a:r>
            <a:r>
              <a:rPr sz="1400" spc="8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passenger</a:t>
            </a:r>
            <a:r>
              <a:rPr sz="1400" spc="8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car</a:t>
            </a:r>
            <a:r>
              <a:rPr sz="1400" spc="8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dismantling</a:t>
            </a:r>
            <a:r>
              <a:rPr sz="1400" spc="8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data.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●"/>
            </a:pPr>
            <a:endParaRPr sz="1400">
              <a:latin typeface="Arial MT"/>
              <a:cs typeface="Arial MT"/>
            </a:endParaRPr>
          </a:p>
          <a:p>
            <a:pPr marL="347980" indent="-335280">
              <a:lnSpc>
                <a:spcPct val="100000"/>
              </a:lnSpc>
              <a:buFont typeface="Tahoma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Materials</a:t>
            </a:r>
            <a:r>
              <a:rPr sz="1400" spc="4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sorted</a:t>
            </a:r>
            <a:r>
              <a:rPr sz="1400" spc="4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75" dirty="0">
                <a:solidFill>
                  <a:srgbClr val="400022"/>
                </a:solidFill>
                <a:latin typeface="Arial MT"/>
                <a:cs typeface="Arial MT"/>
              </a:rPr>
              <a:t>for</a:t>
            </a:r>
            <a:r>
              <a:rPr sz="1400" spc="5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recycling,</a:t>
            </a:r>
            <a:r>
              <a:rPr sz="1400" spc="4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reuse,</a:t>
            </a:r>
            <a:r>
              <a:rPr sz="1400" spc="4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and</a:t>
            </a:r>
            <a:r>
              <a:rPr sz="1400" spc="5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disposal.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●"/>
            </a:pPr>
            <a:endParaRPr sz="1400">
              <a:latin typeface="Arial MT"/>
              <a:cs typeface="Arial MT"/>
            </a:endParaRPr>
          </a:p>
          <a:p>
            <a:pPr marL="347980" indent="-335280">
              <a:lnSpc>
                <a:spcPct val="100000"/>
              </a:lnSpc>
              <a:buFont typeface="Tahoma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End</a:t>
            </a:r>
            <a:r>
              <a:rPr sz="1400" spc="4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80" dirty="0">
                <a:solidFill>
                  <a:srgbClr val="400022"/>
                </a:solidFill>
                <a:latin typeface="Arial MT"/>
                <a:cs typeface="Arial MT"/>
              </a:rPr>
              <a:t>of</a:t>
            </a:r>
            <a:r>
              <a:rPr sz="1400" spc="4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life</a:t>
            </a:r>
            <a:r>
              <a:rPr sz="1400" spc="4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process</a:t>
            </a:r>
            <a:r>
              <a:rPr sz="1400" spc="4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impacts</a:t>
            </a:r>
            <a:r>
              <a:rPr sz="1400" spc="4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included</a:t>
            </a:r>
            <a:r>
              <a:rPr sz="1400" spc="4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in</a:t>
            </a:r>
            <a:r>
              <a:rPr sz="1400" spc="4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400022"/>
                </a:solidFill>
                <a:latin typeface="Arial MT"/>
                <a:cs typeface="Arial MT"/>
              </a:rPr>
              <a:t>LCA.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970075"/>
            <a:ext cx="4567555" cy="2173605"/>
            <a:chOff x="0" y="2970075"/>
            <a:chExt cx="4567555" cy="2173605"/>
          </a:xfrm>
        </p:grpSpPr>
        <p:sp>
          <p:nvSpPr>
            <p:cNvPr id="3" name="object 3"/>
            <p:cNvSpPr/>
            <p:nvPr/>
          </p:nvSpPr>
          <p:spPr>
            <a:xfrm>
              <a:off x="0" y="4014645"/>
              <a:ext cx="1974850" cy="1129030"/>
            </a:xfrm>
            <a:custGeom>
              <a:avLst/>
              <a:gdLst/>
              <a:ahLst/>
              <a:cxnLst/>
              <a:rect l="l" t="t" r="r" b="b"/>
              <a:pathLst>
                <a:path w="1974850" h="1129029">
                  <a:moveTo>
                    <a:pt x="1974701" y="1128853"/>
                  </a:moveTo>
                  <a:lnTo>
                    <a:pt x="0" y="1128853"/>
                  </a:lnTo>
                  <a:lnTo>
                    <a:pt x="0" y="29739"/>
                  </a:lnTo>
                  <a:lnTo>
                    <a:pt x="26452" y="17162"/>
                  </a:lnTo>
                  <a:lnTo>
                    <a:pt x="53717" y="7820"/>
                  </a:lnTo>
                  <a:lnTo>
                    <a:pt x="81477" y="2003"/>
                  </a:lnTo>
                  <a:lnTo>
                    <a:pt x="109418" y="0"/>
                  </a:lnTo>
                  <a:lnTo>
                    <a:pt x="127980" y="923"/>
                  </a:lnTo>
                  <a:lnTo>
                    <a:pt x="182404" y="15430"/>
                  </a:lnTo>
                  <a:lnTo>
                    <a:pt x="225149" y="41881"/>
                  </a:lnTo>
                  <a:lnTo>
                    <a:pt x="261491" y="77755"/>
                  </a:lnTo>
                  <a:lnTo>
                    <a:pt x="292108" y="120152"/>
                  </a:lnTo>
                  <a:lnTo>
                    <a:pt x="317674" y="166171"/>
                  </a:lnTo>
                  <a:lnTo>
                    <a:pt x="337531" y="209524"/>
                  </a:lnTo>
                  <a:lnTo>
                    <a:pt x="354857" y="253910"/>
                  </a:lnTo>
                  <a:lnTo>
                    <a:pt x="369898" y="299202"/>
                  </a:lnTo>
                  <a:lnTo>
                    <a:pt x="382901" y="345275"/>
                  </a:lnTo>
                  <a:lnTo>
                    <a:pt x="394111" y="392004"/>
                  </a:lnTo>
                  <a:lnTo>
                    <a:pt x="403776" y="439261"/>
                  </a:lnTo>
                  <a:lnTo>
                    <a:pt x="412142" y="486921"/>
                  </a:lnTo>
                  <a:lnTo>
                    <a:pt x="419456" y="534859"/>
                  </a:lnTo>
                  <a:lnTo>
                    <a:pt x="425965" y="582948"/>
                  </a:lnTo>
                  <a:lnTo>
                    <a:pt x="431915" y="631062"/>
                  </a:lnTo>
                  <a:lnTo>
                    <a:pt x="437553" y="679075"/>
                  </a:lnTo>
                  <a:lnTo>
                    <a:pt x="438586" y="631029"/>
                  </a:lnTo>
                  <a:lnTo>
                    <a:pt x="444441" y="583447"/>
                  </a:lnTo>
                  <a:lnTo>
                    <a:pt x="454888" y="536741"/>
                  </a:lnTo>
                  <a:lnTo>
                    <a:pt x="469700" y="491327"/>
                  </a:lnTo>
                  <a:lnTo>
                    <a:pt x="488648" y="447617"/>
                  </a:lnTo>
                  <a:lnTo>
                    <a:pt x="511503" y="406026"/>
                  </a:lnTo>
                  <a:lnTo>
                    <a:pt x="538037" y="366967"/>
                  </a:lnTo>
                  <a:lnTo>
                    <a:pt x="568022" y="330854"/>
                  </a:lnTo>
                  <a:lnTo>
                    <a:pt x="601227" y="298100"/>
                  </a:lnTo>
                  <a:lnTo>
                    <a:pt x="637426" y="269120"/>
                  </a:lnTo>
                  <a:lnTo>
                    <a:pt x="676390" y="244327"/>
                  </a:lnTo>
                  <a:lnTo>
                    <a:pt x="744906" y="214598"/>
                  </a:lnTo>
                  <a:lnTo>
                    <a:pt x="817511" y="203085"/>
                  </a:lnTo>
                  <a:lnTo>
                    <a:pt x="821760" y="203085"/>
                  </a:lnTo>
                  <a:lnTo>
                    <a:pt x="884034" y="213040"/>
                  </a:lnTo>
                  <a:lnTo>
                    <a:pt x="940877" y="236351"/>
                  </a:lnTo>
                  <a:lnTo>
                    <a:pt x="984368" y="262853"/>
                  </a:lnTo>
                  <a:lnTo>
                    <a:pt x="1024149" y="294777"/>
                  </a:lnTo>
                  <a:lnTo>
                    <a:pt x="1060219" y="331448"/>
                  </a:lnTo>
                  <a:lnTo>
                    <a:pt x="1092575" y="372193"/>
                  </a:lnTo>
                  <a:lnTo>
                    <a:pt x="1121218" y="416338"/>
                  </a:lnTo>
                  <a:lnTo>
                    <a:pt x="1146144" y="463211"/>
                  </a:lnTo>
                  <a:lnTo>
                    <a:pt x="1167354" y="512137"/>
                  </a:lnTo>
                  <a:lnTo>
                    <a:pt x="1184844" y="562442"/>
                  </a:lnTo>
                  <a:lnTo>
                    <a:pt x="1198893" y="613493"/>
                  </a:lnTo>
                  <a:lnTo>
                    <a:pt x="1210102" y="665259"/>
                  </a:lnTo>
                  <a:lnTo>
                    <a:pt x="1218871" y="717615"/>
                  </a:lnTo>
                  <a:lnTo>
                    <a:pt x="1225601" y="770432"/>
                  </a:lnTo>
                  <a:lnTo>
                    <a:pt x="1230690" y="823587"/>
                  </a:lnTo>
                  <a:lnTo>
                    <a:pt x="1234539" y="876951"/>
                  </a:lnTo>
                  <a:lnTo>
                    <a:pt x="1237548" y="930398"/>
                  </a:lnTo>
                  <a:lnTo>
                    <a:pt x="1240115" y="983803"/>
                  </a:lnTo>
                  <a:lnTo>
                    <a:pt x="1255422" y="938290"/>
                  </a:lnTo>
                  <a:lnTo>
                    <a:pt x="1274603" y="894475"/>
                  </a:lnTo>
                  <a:lnTo>
                    <a:pt x="1297426" y="852650"/>
                  </a:lnTo>
                  <a:lnTo>
                    <a:pt x="1323658" y="813106"/>
                  </a:lnTo>
                  <a:lnTo>
                    <a:pt x="1353067" y="776134"/>
                  </a:lnTo>
                  <a:lnTo>
                    <a:pt x="1385421" y="742026"/>
                  </a:lnTo>
                  <a:lnTo>
                    <a:pt x="1420488" y="711073"/>
                  </a:lnTo>
                  <a:lnTo>
                    <a:pt x="1458034" y="683566"/>
                  </a:lnTo>
                  <a:lnTo>
                    <a:pt x="1497829" y="659797"/>
                  </a:lnTo>
                  <a:lnTo>
                    <a:pt x="1534219" y="642561"/>
                  </a:lnTo>
                  <a:lnTo>
                    <a:pt x="1572067" y="629105"/>
                  </a:lnTo>
                  <a:lnTo>
                    <a:pt x="1610892" y="620354"/>
                  </a:lnTo>
                  <a:lnTo>
                    <a:pt x="1650213" y="617231"/>
                  </a:lnTo>
                  <a:lnTo>
                    <a:pt x="1660168" y="617444"/>
                  </a:lnTo>
                  <a:lnTo>
                    <a:pt x="1737726" y="635168"/>
                  </a:lnTo>
                  <a:lnTo>
                    <a:pt x="1781723" y="659461"/>
                  </a:lnTo>
                  <a:lnTo>
                    <a:pt x="1821321" y="691933"/>
                  </a:lnTo>
                  <a:lnTo>
                    <a:pt x="1855881" y="730877"/>
                  </a:lnTo>
                  <a:lnTo>
                    <a:pt x="1884761" y="774586"/>
                  </a:lnTo>
                  <a:lnTo>
                    <a:pt x="1907295" y="819983"/>
                  </a:lnTo>
                  <a:lnTo>
                    <a:pt x="1925403" y="867551"/>
                  </a:lnTo>
                  <a:lnTo>
                    <a:pt x="1939873" y="916743"/>
                  </a:lnTo>
                  <a:lnTo>
                    <a:pt x="1951495" y="967009"/>
                  </a:lnTo>
                  <a:lnTo>
                    <a:pt x="1959836" y="1010550"/>
                  </a:lnTo>
                  <a:lnTo>
                    <a:pt x="1966365" y="1050841"/>
                  </a:lnTo>
                  <a:lnTo>
                    <a:pt x="1972794" y="1102799"/>
                  </a:lnTo>
                  <a:lnTo>
                    <a:pt x="1974701" y="1128853"/>
                  </a:lnTo>
                  <a:close/>
                </a:path>
              </a:pathLst>
            </a:custGeom>
            <a:solidFill>
              <a:srgbClr val="A87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666319"/>
              <a:ext cx="1219835" cy="477520"/>
            </a:xfrm>
            <a:custGeom>
              <a:avLst/>
              <a:gdLst/>
              <a:ahLst/>
              <a:cxnLst/>
              <a:rect l="l" t="t" r="r" b="b"/>
              <a:pathLst>
                <a:path w="1219835" h="477520">
                  <a:moveTo>
                    <a:pt x="1219554" y="477152"/>
                  </a:moveTo>
                  <a:lnTo>
                    <a:pt x="0" y="477152"/>
                  </a:lnTo>
                  <a:lnTo>
                    <a:pt x="0" y="1081"/>
                  </a:lnTo>
                  <a:lnTo>
                    <a:pt x="8056" y="360"/>
                  </a:lnTo>
                  <a:lnTo>
                    <a:pt x="16152" y="0"/>
                  </a:lnTo>
                  <a:lnTo>
                    <a:pt x="24248" y="0"/>
                  </a:lnTo>
                  <a:lnTo>
                    <a:pt x="72866" y="4009"/>
                  </a:lnTo>
                  <a:lnTo>
                    <a:pt x="120585" y="15510"/>
                  </a:lnTo>
                  <a:lnTo>
                    <a:pt x="166388" y="33715"/>
                  </a:lnTo>
                  <a:lnTo>
                    <a:pt x="209257" y="57835"/>
                  </a:lnTo>
                  <a:lnTo>
                    <a:pt x="250838" y="88747"/>
                  </a:lnTo>
                  <a:lnTo>
                    <a:pt x="288600" y="124196"/>
                  </a:lnTo>
                  <a:lnTo>
                    <a:pt x="322725" y="163379"/>
                  </a:lnTo>
                  <a:lnTo>
                    <a:pt x="353398" y="205493"/>
                  </a:lnTo>
                  <a:lnTo>
                    <a:pt x="380800" y="249738"/>
                  </a:lnTo>
                  <a:lnTo>
                    <a:pt x="416124" y="218092"/>
                  </a:lnTo>
                  <a:lnTo>
                    <a:pt x="454861" y="191616"/>
                  </a:lnTo>
                  <a:lnTo>
                    <a:pt x="496487" y="170201"/>
                  </a:lnTo>
                  <a:lnTo>
                    <a:pt x="540477" y="153736"/>
                  </a:lnTo>
                  <a:lnTo>
                    <a:pt x="586308" y="142112"/>
                  </a:lnTo>
                  <a:lnTo>
                    <a:pt x="633457" y="135218"/>
                  </a:lnTo>
                  <a:lnTo>
                    <a:pt x="681400" y="132945"/>
                  </a:lnTo>
                  <a:lnTo>
                    <a:pt x="730701" y="135287"/>
                  </a:lnTo>
                  <a:lnTo>
                    <a:pt x="779728" y="142232"/>
                  </a:lnTo>
                  <a:lnTo>
                    <a:pt x="827921" y="153662"/>
                  </a:lnTo>
                  <a:lnTo>
                    <a:pt x="874717" y="169457"/>
                  </a:lnTo>
                  <a:lnTo>
                    <a:pt x="919555" y="189497"/>
                  </a:lnTo>
                  <a:lnTo>
                    <a:pt x="965319" y="215247"/>
                  </a:lnTo>
                  <a:lnTo>
                    <a:pt x="1008595" y="244527"/>
                  </a:lnTo>
                  <a:lnTo>
                    <a:pt x="1049446" y="277029"/>
                  </a:lnTo>
                  <a:lnTo>
                    <a:pt x="1087936" y="312448"/>
                  </a:lnTo>
                  <a:lnTo>
                    <a:pt x="1124128" y="350476"/>
                  </a:lnTo>
                  <a:lnTo>
                    <a:pt x="1158087" y="390808"/>
                  </a:lnTo>
                  <a:lnTo>
                    <a:pt x="1189874" y="433135"/>
                  </a:lnTo>
                  <a:lnTo>
                    <a:pt x="1219554" y="477152"/>
                  </a:lnTo>
                  <a:close/>
                </a:path>
              </a:pathLst>
            </a:custGeom>
            <a:solidFill>
              <a:srgbClr val="4000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970075"/>
              <a:ext cx="4567275" cy="217349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763906" y="2970000"/>
            <a:ext cx="4380230" cy="2173605"/>
            <a:chOff x="4763906" y="2970000"/>
            <a:chExt cx="4380230" cy="21736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2069" y="3794200"/>
              <a:ext cx="1891960" cy="13493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3906" y="2970000"/>
              <a:ext cx="4380093" cy="217349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6250" y="244311"/>
            <a:ext cx="7308850" cy="10331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pc="395" dirty="0"/>
              <a:t>Life</a:t>
            </a:r>
            <a:r>
              <a:rPr spc="-310" dirty="0"/>
              <a:t> </a:t>
            </a:r>
            <a:r>
              <a:rPr spc="335" dirty="0"/>
              <a:t>Cycle</a:t>
            </a:r>
            <a:r>
              <a:rPr spc="-305" dirty="0"/>
              <a:t> </a:t>
            </a:r>
            <a:r>
              <a:rPr spc="330" dirty="0"/>
              <a:t>Impact</a:t>
            </a:r>
            <a:r>
              <a:rPr spc="-310" dirty="0"/>
              <a:t> </a:t>
            </a:r>
            <a:r>
              <a:rPr spc="300" dirty="0"/>
              <a:t>Assessment </a:t>
            </a:r>
            <a:r>
              <a:rPr spc="285" dirty="0"/>
              <a:t>(LCIA)</a:t>
            </a:r>
            <a:r>
              <a:rPr spc="-300" dirty="0"/>
              <a:t> </a:t>
            </a:r>
            <a:r>
              <a:rPr spc="530" dirty="0"/>
              <a:t>Results</a:t>
            </a:r>
            <a:r>
              <a:rPr spc="-300" dirty="0"/>
              <a:t> </a:t>
            </a:r>
            <a:r>
              <a:rPr spc="310" dirty="0"/>
              <a:t>Summary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2393" y="1352925"/>
            <a:ext cx="8385175" cy="109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47980" algn="l"/>
              </a:tabLst>
            </a:pP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Use</a:t>
            </a:r>
            <a:r>
              <a:rPr sz="1400" spc="5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phase</a:t>
            </a:r>
            <a:r>
              <a:rPr sz="1400" spc="5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dominates</a:t>
            </a:r>
            <a:r>
              <a:rPr sz="1400" spc="5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Two-stroke</a:t>
            </a:r>
            <a:r>
              <a:rPr sz="1400" spc="5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impacts</a:t>
            </a:r>
            <a:r>
              <a:rPr sz="1400" spc="5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(CO,</a:t>
            </a:r>
            <a:r>
              <a:rPr sz="1400" spc="5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400022"/>
                </a:solidFill>
                <a:latin typeface="Arial MT"/>
                <a:cs typeface="Arial MT"/>
              </a:rPr>
              <a:t>VOCs,</a:t>
            </a:r>
            <a:r>
              <a:rPr sz="1400" spc="5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particulates)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●"/>
            </a:pPr>
            <a:endParaRPr sz="1400">
              <a:latin typeface="Arial MT"/>
              <a:cs typeface="Arial MT"/>
            </a:endParaRPr>
          </a:p>
          <a:p>
            <a:pPr marL="347980" indent="-335280">
              <a:lnSpc>
                <a:spcPct val="100000"/>
              </a:lnSpc>
              <a:buFont typeface="Tahoma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Four-stroke</a:t>
            </a:r>
            <a:r>
              <a:rPr sz="1400" spc="6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75" dirty="0">
                <a:solidFill>
                  <a:srgbClr val="400022"/>
                </a:solidFill>
                <a:latin typeface="Arial MT"/>
                <a:cs typeface="Arial MT"/>
              </a:rPr>
              <a:t>better</a:t>
            </a:r>
            <a:r>
              <a:rPr sz="1400" spc="6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80" dirty="0">
                <a:solidFill>
                  <a:srgbClr val="400022"/>
                </a:solidFill>
                <a:latin typeface="Arial MT"/>
                <a:cs typeface="Arial MT"/>
              </a:rPr>
              <a:t>but</a:t>
            </a:r>
            <a:r>
              <a:rPr sz="1400" spc="6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higher</a:t>
            </a:r>
            <a:r>
              <a:rPr sz="1400" spc="6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00022"/>
                </a:solidFill>
                <a:latin typeface="Arial MT"/>
                <a:cs typeface="Arial MT"/>
              </a:rPr>
              <a:t>NOx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●"/>
            </a:pPr>
            <a:endParaRPr sz="1400">
              <a:latin typeface="Arial MT"/>
              <a:cs typeface="Arial MT"/>
            </a:endParaRPr>
          </a:p>
          <a:p>
            <a:pPr marL="347980" indent="-335280">
              <a:lnSpc>
                <a:spcPct val="100000"/>
              </a:lnSpc>
              <a:buFont typeface="Tahoma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Electric</a:t>
            </a:r>
            <a:r>
              <a:rPr sz="1400" spc="2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scooter</a:t>
            </a:r>
            <a:r>
              <a:rPr sz="1400" spc="2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400022"/>
                </a:solidFill>
                <a:latin typeface="Arial MT"/>
                <a:cs typeface="Arial MT"/>
              </a:rPr>
              <a:t>shows</a:t>
            </a:r>
            <a:r>
              <a:rPr sz="1400" spc="2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lowest</a:t>
            </a:r>
            <a:r>
              <a:rPr sz="1400" spc="3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use-phase</a:t>
            </a:r>
            <a:r>
              <a:rPr sz="1400" spc="2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emissions,</a:t>
            </a:r>
            <a:r>
              <a:rPr sz="1400" spc="2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80" dirty="0">
                <a:solidFill>
                  <a:srgbClr val="400022"/>
                </a:solidFill>
                <a:latin typeface="Arial MT"/>
                <a:cs typeface="Arial MT"/>
              </a:rPr>
              <a:t>but</a:t>
            </a:r>
            <a:r>
              <a:rPr sz="1400" spc="2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sensitive</a:t>
            </a:r>
            <a:r>
              <a:rPr sz="1400" spc="3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95" dirty="0">
                <a:solidFill>
                  <a:srgbClr val="400022"/>
                </a:solidFill>
                <a:latin typeface="Arial MT"/>
                <a:cs typeface="Arial MT"/>
              </a:rPr>
              <a:t>to</a:t>
            </a:r>
            <a:r>
              <a:rPr sz="1400" spc="2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50" dirty="0">
                <a:solidFill>
                  <a:srgbClr val="400022"/>
                </a:solidFill>
                <a:latin typeface="Arial MT"/>
                <a:cs typeface="Arial MT"/>
              </a:rPr>
              <a:t>electricity</a:t>
            </a:r>
            <a:r>
              <a:rPr sz="1400" spc="2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mix</a:t>
            </a:r>
            <a:r>
              <a:rPr sz="1400" spc="2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and</a:t>
            </a:r>
            <a:r>
              <a:rPr sz="1400" spc="3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60" dirty="0">
                <a:solidFill>
                  <a:srgbClr val="400022"/>
                </a:solidFill>
                <a:latin typeface="Arial MT"/>
                <a:cs typeface="Arial MT"/>
              </a:rPr>
              <a:t>battery</a:t>
            </a:r>
            <a:r>
              <a:rPr sz="1400" spc="2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45" dirty="0">
                <a:solidFill>
                  <a:srgbClr val="400022"/>
                </a:solidFill>
                <a:latin typeface="Arial MT"/>
                <a:cs typeface="Arial MT"/>
              </a:rPr>
              <a:t>type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CC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169348"/>
            <a:ext cx="2334260" cy="974725"/>
          </a:xfrm>
          <a:custGeom>
            <a:avLst/>
            <a:gdLst/>
            <a:ahLst/>
            <a:cxnLst/>
            <a:rect l="l" t="t" r="r" b="b"/>
            <a:pathLst>
              <a:path w="2334260" h="974725">
                <a:moveTo>
                  <a:pt x="2333671" y="974151"/>
                </a:moveTo>
                <a:lnTo>
                  <a:pt x="23" y="974151"/>
                </a:lnTo>
                <a:lnTo>
                  <a:pt x="0" y="22288"/>
                </a:lnTo>
                <a:lnTo>
                  <a:pt x="27086" y="12773"/>
                </a:lnTo>
                <a:lnTo>
                  <a:pt x="54866" y="5782"/>
                </a:lnTo>
                <a:lnTo>
                  <a:pt x="83179" y="1471"/>
                </a:lnTo>
                <a:lnTo>
                  <a:pt x="111843" y="0"/>
                </a:lnTo>
                <a:lnTo>
                  <a:pt x="117261" y="0"/>
                </a:lnTo>
                <a:lnTo>
                  <a:pt x="173495" y="7883"/>
                </a:lnTo>
                <a:lnTo>
                  <a:pt x="217433" y="24424"/>
                </a:lnTo>
                <a:lnTo>
                  <a:pt x="257177" y="49364"/>
                </a:lnTo>
                <a:lnTo>
                  <a:pt x="289922" y="81965"/>
                </a:lnTo>
                <a:lnTo>
                  <a:pt x="312866" y="121489"/>
                </a:lnTo>
                <a:lnTo>
                  <a:pt x="323206" y="167198"/>
                </a:lnTo>
                <a:lnTo>
                  <a:pt x="368463" y="146529"/>
                </a:lnTo>
                <a:lnTo>
                  <a:pt x="415100" y="128929"/>
                </a:lnTo>
                <a:lnTo>
                  <a:pt x="462839" y="114704"/>
                </a:lnTo>
                <a:lnTo>
                  <a:pt x="511405" y="104163"/>
                </a:lnTo>
                <a:lnTo>
                  <a:pt x="560519" y="97612"/>
                </a:lnTo>
                <a:lnTo>
                  <a:pt x="609905" y="95360"/>
                </a:lnTo>
                <a:lnTo>
                  <a:pt x="628316" y="95679"/>
                </a:lnTo>
                <a:lnTo>
                  <a:pt x="683388" y="100641"/>
                </a:lnTo>
                <a:lnTo>
                  <a:pt x="729031" y="109773"/>
                </a:lnTo>
                <a:lnTo>
                  <a:pt x="773613" y="123590"/>
                </a:lnTo>
                <a:lnTo>
                  <a:pt x="816528" y="141935"/>
                </a:lnTo>
                <a:lnTo>
                  <a:pt x="857170" y="164652"/>
                </a:lnTo>
                <a:lnTo>
                  <a:pt x="894932" y="191582"/>
                </a:lnTo>
                <a:lnTo>
                  <a:pt x="929206" y="222571"/>
                </a:lnTo>
                <a:lnTo>
                  <a:pt x="959386" y="257460"/>
                </a:lnTo>
                <a:lnTo>
                  <a:pt x="984866" y="296094"/>
                </a:lnTo>
                <a:lnTo>
                  <a:pt x="1006487" y="341010"/>
                </a:lnTo>
                <a:lnTo>
                  <a:pt x="1022128" y="387971"/>
                </a:lnTo>
                <a:lnTo>
                  <a:pt x="1032601" y="436567"/>
                </a:lnTo>
                <a:lnTo>
                  <a:pt x="1038719" y="486390"/>
                </a:lnTo>
                <a:lnTo>
                  <a:pt x="1041294" y="537032"/>
                </a:lnTo>
                <a:lnTo>
                  <a:pt x="1041139" y="588082"/>
                </a:lnTo>
                <a:lnTo>
                  <a:pt x="1039067" y="639134"/>
                </a:lnTo>
                <a:lnTo>
                  <a:pt x="1035890" y="689777"/>
                </a:lnTo>
                <a:lnTo>
                  <a:pt x="1073908" y="664066"/>
                </a:lnTo>
                <a:lnTo>
                  <a:pt x="1114439" y="642212"/>
                </a:lnTo>
                <a:lnTo>
                  <a:pt x="1156963" y="624579"/>
                </a:lnTo>
                <a:lnTo>
                  <a:pt x="1200959" y="611533"/>
                </a:lnTo>
                <a:lnTo>
                  <a:pt x="1245906" y="603437"/>
                </a:lnTo>
                <a:lnTo>
                  <a:pt x="1291281" y="600657"/>
                </a:lnTo>
                <a:lnTo>
                  <a:pt x="1313823" y="601366"/>
                </a:lnTo>
                <a:lnTo>
                  <a:pt x="1358612" y="607167"/>
                </a:lnTo>
                <a:lnTo>
                  <a:pt x="1423810" y="627783"/>
                </a:lnTo>
                <a:lnTo>
                  <a:pt x="1464231" y="649560"/>
                </a:lnTo>
                <a:lnTo>
                  <a:pt x="1501090" y="676970"/>
                </a:lnTo>
                <a:lnTo>
                  <a:pt x="1533502" y="709301"/>
                </a:lnTo>
                <a:lnTo>
                  <a:pt x="1560582" y="745842"/>
                </a:lnTo>
                <a:lnTo>
                  <a:pt x="1581446" y="785881"/>
                </a:lnTo>
                <a:lnTo>
                  <a:pt x="1595210" y="828706"/>
                </a:lnTo>
                <a:lnTo>
                  <a:pt x="1600989" y="873606"/>
                </a:lnTo>
                <a:lnTo>
                  <a:pt x="1644839" y="844118"/>
                </a:lnTo>
                <a:lnTo>
                  <a:pt x="1691145" y="818411"/>
                </a:lnTo>
                <a:lnTo>
                  <a:pt x="1739493" y="796760"/>
                </a:lnTo>
                <a:lnTo>
                  <a:pt x="1789470" y="779442"/>
                </a:lnTo>
                <a:lnTo>
                  <a:pt x="1840665" y="766731"/>
                </a:lnTo>
                <a:lnTo>
                  <a:pt x="1892664" y="758902"/>
                </a:lnTo>
                <a:lnTo>
                  <a:pt x="1945055" y="756231"/>
                </a:lnTo>
                <a:lnTo>
                  <a:pt x="1970810" y="756892"/>
                </a:lnTo>
                <a:lnTo>
                  <a:pt x="2022101" y="762278"/>
                </a:lnTo>
                <a:lnTo>
                  <a:pt x="2093195" y="779701"/>
                </a:lnTo>
                <a:lnTo>
                  <a:pt x="2137315" y="797207"/>
                </a:lnTo>
                <a:lnTo>
                  <a:pt x="2179400" y="819271"/>
                </a:lnTo>
                <a:lnTo>
                  <a:pt x="2218937" y="845578"/>
                </a:lnTo>
                <a:lnTo>
                  <a:pt x="2255418" y="875815"/>
                </a:lnTo>
                <a:lnTo>
                  <a:pt x="2288331" y="909669"/>
                </a:lnTo>
                <a:lnTo>
                  <a:pt x="2317166" y="946825"/>
                </a:lnTo>
                <a:lnTo>
                  <a:pt x="2333671" y="974151"/>
                </a:lnTo>
                <a:close/>
              </a:path>
            </a:pathLst>
          </a:custGeom>
          <a:solidFill>
            <a:srgbClr val="91D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993733" y="3665809"/>
            <a:ext cx="2150745" cy="1478280"/>
            <a:chOff x="6993733" y="3665809"/>
            <a:chExt cx="2150745" cy="1478280"/>
          </a:xfrm>
        </p:grpSpPr>
        <p:sp>
          <p:nvSpPr>
            <p:cNvPr id="5" name="object 5"/>
            <p:cNvSpPr/>
            <p:nvPr/>
          </p:nvSpPr>
          <p:spPr>
            <a:xfrm>
              <a:off x="6993733" y="3665809"/>
              <a:ext cx="2150745" cy="1478280"/>
            </a:xfrm>
            <a:custGeom>
              <a:avLst/>
              <a:gdLst/>
              <a:ahLst/>
              <a:cxnLst/>
              <a:rect l="l" t="t" r="r" b="b"/>
              <a:pathLst>
                <a:path w="2150745" h="1478279">
                  <a:moveTo>
                    <a:pt x="2150175" y="1477686"/>
                  </a:moveTo>
                  <a:lnTo>
                    <a:pt x="0" y="1477686"/>
                  </a:lnTo>
                  <a:lnTo>
                    <a:pt x="24079" y="1434404"/>
                  </a:lnTo>
                  <a:lnTo>
                    <a:pt x="52821" y="1394115"/>
                  </a:lnTo>
                  <a:lnTo>
                    <a:pt x="85843" y="1357355"/>
                  </a:lnTo>
                  <a:lnTo>
                    <a:pt x="122762" y="1324657"/>
                  </a:lnTo>
                  <a:lnTo>
                    <a:pt x="163194" y="1296556"/>
                  </a:lnTo>
                  <a:lnTo>
                    <a:pt x="204869" y="1274260"/>
                  </a:lnTo>
                  <a:lnTo>
                    <a:pt x="248757" y="1256804"/>
                  </a:lnTo>
                  <a:lnTo>
                    <a:pt x="294297" y="1244254"/>
                  </a:lnTo>
                  <a:lnTo>
                    <a:pt x="340929" y="1236675"/>
                  </a:lnTo>
                  <a:lnTo>
                    <a:pt x="388092" y="1234135"/>
                  </a:lnTo>
                  <a:lnTo>
                    <a:pt x="419092" y="1235234"/>
                  </a:lnTo>
                  <a:lnTo>
                    <a:pt x="449901" y="1238550"/>
                  </a:lnTo>
                  <a:lnTo>
                    <a:pt x="480375" y="1244110"/>
                  </a:lnTo>
                  <a:lnTo>
                    <a:pt x="510369" y="1251944"/>
                  </a:lnTo>
                  <a:lnTo>
                    <a:pt x="502900" y="1204578"/>
                  </a:lnTo>
                  <a:lnTo>
                    <a:pt x="498628" y="1156829"/>
                  </a:lnTo>
                  <a:lnTo>
                    <a:pt x="497516" y="1108899"/>
                  </a:lnTo>
                  <a:lnTo>
                    <a:pt x="499528" y="1060986"/>
                  </a:lnTo>
                  <a:lnTo>
                    <a:pt x="504627" y="1013290"/>
                  </a:lnTo>
                  <a:lnTo>
                    <a:pt x="512775" y="966011"/>
                  </a:lnTo>
                  <a:lnTo>
                    <a:pt x="523937" y="919349"/>
                  </a:lnTo>
                  <a:lnTo>
                    <a:pt x="538076" y="873503"/>
                  </a:lnTo>
                  <a:lnTo>
                    <a:pt x="555154" y="828674"/>
                  </a:lnTo>
                  <a:lnTo>
                    <a:pt x="575135" y="785061"/>
                  </a:lnTo>
                  <a:lnTo>
                    <a:pt x="597982" y="742863"/>
                  </a:lnTo>
                  <a:lnTo>
                    <a:pt x="627262" y="697790"/>
                  </a:lnTo>
                  <a:lnTo>
                    <a:pt x="660887" y="655529"/>
                  </a:lnTo>
                  <a:lnTo>
                    <a:pt x="698743" y="617484"/>
                  </a:lnTo>
                  <a:lnTo>
                    <a:pt x="740719" y="585058"/>
                  </a:lnTo>
                  <a:lnTo>
                    <a:pt x="786702" y="559653"/>
                  </a:lnTo>
                  <a:lnTo>
                    <a:pt x="836579" y="542674"/>
                  </a:lnTo>
                  <a:lnTo>
                    <a:pt x="884756" y="535680"/>
                  </a:lnTo>
                  <a:lnTo>
                    <a:pt x="900725" y="535228"/>
                  </a:lnTo>
                  <a:lnTo>
                    <a:pt x="945664" y="538681"/>
                  </a:lnTo>
                  <a:lnTo>
                    <a:pt x="989855" y="548568"/>
                  </a:lnTo>
                  <a:lnTo>
                    <a:pt x="1033042" y="564187"/>
                  </a:lnTo>
                  <a:lnTo>
                    <a:pt x="1074966" y="584834"/>
                  </a:lnTo>
                  <a:lnTo>
                    <a:pt x="1115372" y="609806"/>
                  </a:lnTo>
                  <a:lnTo>
                    <a:pt x="1154001" y="638399"/>
                  </a:lnTo>
                  <a:lnTo>
                    <a:pt x="1190597" y="669911"/>
                  </a:lnTo>
                  <a:lnTo>
                    <a:pt x="1224901" y="703636"/>
                  </a:lnTo>
                  <a:lnTo>
                    <a:pt x="1256656" y="738872"/>
                  </a:lnTo>
                  <a:lnTo>
                    <a:pt x="1289496" y="779281"/>
                  </a:lnTo>
                  <a:lnTo>
                    <a:pt x="1320569" y="820971"/>
                  </a:lnTo>
                  <a:lnTo>
                    <a:pt x="1349837" y="863881"/>
                  </a:lnTo>
                  <a:lnTo>
                    <a:pt x="1377262" y="907952"/>
                  </a:lnTo>
                  <a:lnTo>
                    <a:pt x="1402807" y="953122"/>
                  </a:lnTo>
                  <a:lnTo>
                    <a:pt x="1426433" y="999333"/>
                  </a:lnTo>
                  <a:lnTo>
                    <a:pt x="1448104" y="1046523"/>
                  </a:lnTo>
                  <a:lnTo>
                    <a:pt x="1467781" y="1094632"/>
                  </a:lnTo>
                  <a:lnTo>
                    <a:pt x="1485426" y="1143599"/>
                  </a:lnTo>
                  <a:lnTo>
                    <a:pt x="1481759" y="1091605"/>
                  </a:lnTo>
                  <a:lnTo>
                    <a:pt x="1478491" y="1039513"/>
                  </a:lnTo>
                  <a:lnTo>
                    <a:pt x="1475814" y="987362"/>
                  </a:lnTo>
                  <a:lnTo>
                    <a:pt x="1473923" y="935190"/>
                  </a:lnTo>
                  <a:lnTo>
                    <a:pt x="1473013" y="883036"/>
                  </a:lnTo>
                  <a:lnTo>
                    <a:pt x="1473277" y="830938"/>
                  </a:lnTo>
                  <a:lnTo>
                    <a:pt x="1474909" y="778934"/>
                  </a:lnTo>
                  <a:lnTo>
                    <a:pt x="1478104" y="727064"/>
                  </a:lnTo>
                  <a:lnTo>
                    <a:pt x="1483056" y="675365"/>
                  </a:lnTo>
                  <a:lnTo>
                    <a:pt x="1489958" y="623875"/>
                  </a:lnTo>
                  <a:lnTo>
                    <a:pt x="1499006" y="572633"/>
                  </a:lnTo>
                  <a:lnTo>
                    <a:pt x="1509386" y="525979"/>
                  </a:lnTo>
                  <a:lnTo>
                    <a:pt x="1521967" y="479707"/>
                  </a:lnTo>
                  <a:lnTo>
                    <a:pt x="1536788" y="434038"/>
                  </a:lnTo>
                  <a:lnTo>
                    <a:pt x="1553885" y="389192"/>
                  </a:lnTo>
                  <a:lnTo>
                    <a:pt x="1573297" y="345390"/>
                  </a:lnTo>
                  <a:lnTo>
                    <a:pt x="1595061" y="302853"/>
                  </a:lnTo>
                  <a:lnTo>
                    <a:pt x="1619215" y="261801"/>
                  </a:lnTo>
                  <a:lnTo>
                    <a:pt x="1645797" y="222455"/>
                  </a:lnTo>
                  <a:lnTo>
                    <a:pt x="1674844" y="185035"/>
                  </a:lnTo>
                  <a:lnTo>
                    <a:pt x="1706393" y="149763"/>
                  </a:lnTo>
                  <a:lnTo>
                    <a:pt x="1740483" y="116859"/>
                  </a:lnTo>
                  <a:lnTo>
                    <a:pt x="1777151" y="86544"/>
                  </a:lnTo>
                  <a:lnTo>
                    <a:pt x="1816707" y="58977"/>
                  </a:lnTo>
                  <a:lnTo>
                    <a:pt x="1858838" y="35508"/>
                  </a:lnTo>
                  <a:lnTo>
                    <a:pt x="1903134" y="17173"/>
                  </a:lnTo>
                  <a:lnTo>
                    <a:pt x="1949181" y="5011"/>
                  </a:lnTo>
                  <a:lnTo>
                    <a:pt x="1996570" y="59"/>
                  </a:lnTo>
                  <a:lnTo>
                    <a:pt x="1998417" y="0"/>
                  </a:lnTo>
                  <a:lnTo>
                    <a:pt x="2002228" y="0"/>
                  </a:lnTo>
                  <a:lnTo>
                    <a:pt x="2040873" y="2674"/>
                  </a:lnTo>
                  <a:lnTo>
                    <a:pt x="2078614" y="10408"/>
                  </a:lnTo>
                  <a:lnTo>
                    <a:pt x="2115148" y="22765"/>
                  </a:lnTo>
                  <a:lnTo>
                    <a:pt x="2150175" y="39311"/>
                  </a:lnTo>
                  <a:lnTo>
                    <a:pt x="2150175" y="1477686"/>
                  </a:lnTo>
                  <a:close/>
                </a:path>
              </a:pathLst>
            </a:custGeom>
            <a:solidFill>
              <a:srgbClr val="4000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00059" y="4695901"/>
              <a:ext cx="1144270" cy="447675"/>
            </a:xfrm>
            <a:custGeom>
              <a:avLst/>
              <a:gdLst/>
              <a:ahLst/>
              <a:cxnLst/>
              <a:rect l="l" t="t" r="r" b="b"/>
              <a:pathLst>
                <a:path w="1144270" h="447675">
                  <a:moveTo>
                    <a:pt x="1143940" y="447568"/>
                  </a:moveTo>
                  <a:lnTo>
                    <a:pt x="0" y="447568"/>
                  </a:lnTo>
                  <a:lnTo>
                    <a:pt x="27839" y="406280"/>
                  </a:lnTo>
                  <a:lnTo>
                    <a:pt x="57656" y="366577"/>
                  </a:lnTo>
                  <a:lnTo>
                    <a:pt x="89508" y="328747"/>
                  </a:lnTo>
                  <a:lnTo>
                    <a:pt x="123457" y="293076"/>
                  </a:lnTo>
                  <a:lnTo>
                    <a:pt x="159560" y="259853"/>
                  </a:lnTo>
                  <a:lnTo>
                    <a:pt x="197879" y="229366"/>
                  </a:lnTo>
                  <a:lnTo>
                    <a:pt x="238471" y="201902"/>
                  </a:lnTo>
                  <a:lnTo>
                    <a:pt x="281397" y="177749"/>
                  </a:lnTo>
                  <a:lnTo>
                    <a:pt x="323455" y="158950"/>
                  </a:lnTo>
                  <a:lnTo>
                    <a:pt x="367350" y="144135"/>
                  </a:lnTo>
                  <a:lnTo>
                    <a:pt x="412555" y="133413"/>
                  </a:lnTo>
                  <a:lnTo>
                    <a:pt x="458543" y="126899"/>
                  </a:lnTo>
                  <a:lnTo>
                    <a:pt x="504787" y="124702"/>
                  </a:lnTo>
                  <a:lnTo>
                    <a:pt x="557193" y="127609"/>
                  </a:lnTo>
                  <a:lnTo>
                    <a:pt x="608475" y="136437"/>
                  </a:lnTo>
                  <a:lnTo>
                    <a:pt x="657851" y="151352"/>
                  </a:lnTo>
                  <a:lnTo>
                    <a:pt x="704542" y="172517"/>
                  </a:lnTo>
                  <a:lnTo>
                    <a:pt x="747769" y="200097"/>
                  </a:lnTo>
                  <a:lnTo>
                    <a:pt x="786750" y="234254"/>
                  </a:lnTo>
                  <a:lnTo>
                    <a:pt x="812453" y="192753"/>
                  </a:lnTo>
                  <a:lnTo>
                    <a:pt x="841224" y="153249"/>
                  </a:lnTo>
                  <a:lnTo>
                    <a:pt x="873233" y="116496"/>
                  </a:lnTo>
                  <a:lnTo>
                    <a:pt x="908654" y="83245"/>
                  </a:lnTo>
                  <a:lnTo>
                    <a:pt x="947656" y="54249"/>
                  </a:lnTo>
                  <a:lnTo>
                    <a:pt x="987867" y="31625"/>
                  </a:lnTo>
                  <a:lnTo>
                    <a:pt x="1030831" y="14549"/>
                  </a:lnTo>
                  <a:lnTo>
                    <a:pt x="1075592" y="3760"/>
                  </a:lnTo>
                  <a:lnTo>
                    <a:pt x="1121195" y="0"/>
                  </a:lnTo>
                  <a:lnTo>
                    <a:pt x="1128789" y="0"/>
                  </a:lnTo>
                  <a:lnTo>
                    <a:pt x="1136384" y="338"/>
                  </a:lnTo>
                  <a:lnTo>
                    <a:pt x="1143940" y="1015"/>
                  </a:lnTo>
                  <a:lnTo>
                    <a:pt x="1143940" y="447568"/>
                  </a:lnTo>
                  <a:close/>
                </a:path>
              </a:pathLst>
            </a:custGeom>
            <a:solidFill>
              <a:srgbClr val="91D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05475" y="0"/>
            <a:ext cx="852805" cy="163830"/>
          </a:xfrm>
          <a:custGeom>
            <a:avLst/>
            <a:gdLst/>
            <a:ahLst/>
            <a:cxnLst/>
            <a:rect l="l" t="t" r="r" b="b"/>
            <a:pathLst>
              <a:path w="852804" h="163830">
                <a:moveTo>
                  <a:pt x="852374" y="163512"/>
                </a:moveTo>
                <a:lnTo>
                  <a:pt x="0" y="163512"/>
                </a:lnTo>
                <a:lnTo>
                  <a:pt x="8870" y="116489"/>
                </a:lnTo>
                <a:lnTo>
                  <a:pt x="26035" y="71681"/>
                </a:lnTo>
                <a:lnTo>
                  <a:pt x="50715" y="30490"/>
                </a:lnTo>
                <a:lnTo>
                  <a:pt x="77196" y="0"/>
                </a:lnTo>
                <a:lnTo>
                  <a:pt x="451057" y="0"/>
                </a:lnTo>
                <a:lnTo>
                  <a:pt x="470979" y="17976"/>
                </a:lnTo>
                <a:lnTo>
                  <a:pt x="501714" y="56276"/>
                </a:lnTo>
                <a:lnTo>
                  <a:pt x="525682" y="99041"/>
                </a:lnTo>
                <a:lnTo>
                  <a:pt x="541874" y="145362"/>
                </a:lnTo>
                <a:lnTo>
                  <a:pt x="568394" y="104887"/>
                </a:lnTo>
                <a:lnTo>
                  <a:pt x="605621" y="73878"/>
                </a:lnTo>
                <a:lnTo>
                  <a:pt x="649969" y="54030"/>
                </a:lnTo>
                <a:lnTo>
                  <a:pt x="697849" y="47037"/>
                </a:lnTo>
                <a:lnTo>
                  <a:pt x="708066" y="47367"/>
                </a:lnTo>
                <a:lnTo>
                  <a:pt x="776272" y="68594"/>
                </a:lnTo>
                <a:lnTo>
                  <a:pt x="808828" y="93871"/>
                </a:lnTo>
                <a:lnTo>
                  <a:pt x="834657" y="126194"/>
                </a:lnTo>
                <a:lnTo>
                  <a:pt x="852374" y="163512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7825" y="163574"/>
            <a:ext cx="1419860" cy="274955"/>
          </a:xfrm>
          <a:custGeom>
            <a:avLst/>
            <a:gdLst/>
            <a:ahLst/>
            <a:cxnLst/>
            <a:rect l="l" t="t" r="r" b="b"/>
            <a:pathLst>
              <a:path w="1419860" h="274955">
                <a:moveTo>
                  <a:pt x="1419374" y="274474"/>
                </a:moveTo>
                <a:lnTo>
                  <a:pt x="0" y="274474"/>
                </a:lnTo>
                <a:lnTo>
                  <a:pt x="17686" y="245606"/>
                </a:lnTo>
                <a:lnTo>
                  <a:pt x="73037" y="205719"/>
                </a:lnTo>
                <a:lnTo>
                  <a:pt x="112949" y="196099"/>
                </a:lnTo>
                <a:lnTo>
                  <a:pt x="119574" y="195699"/>
                </a:lnTo>
                <a:lnTo>
                  <a:pt x="126149" y="195699"/>
                </a:lnTo>
                <a:lnTo>
                  <a:pt x="159907" y="199215"/>
                </a:lnTo>
                <a:lnTo>
                  <a:pt x="192603" y="209143"/>
                </a:lnTo>
                <a:lnTo>
                  <a:pt x="223353" y="224556"/>
                </a:lnTo>
                <a:lnTo>
                  <a:pt x="251274" y="244524"/>
                </a:lnTo>
                <a:lnTo>
                  <a:pt x="268947" y="200351"/>
                </a:lnTo>
                <a:lnTo>
                  <a:pt x="293066" y="159726"/>
                </a:lnTo>
                <a:lnTo>
                  <a:pt x="322857" y="122966"/>
                </a:lnTo>
                <a:lnTo>
                  <a:pt x="357545" y="90387"/>
                </a:lnTo>
                <a:lnTo>
                  <a:pt x="396357" y="62307"/>
                </a:lnTo>
                <a:lnTo>
                  <a:pt x="438517" y="39041"/>
                </a:lnTo>
                <a:lnTo>
                  <a:pt x="483252" y="20907"/>
                </a:lnTo>
                <a:lnTo>
                  <a:pt x="529788" y="8221"/>
                </a:lnTo>
                <a:lnTo>
                  <a:pt x="577349" y="1299"/>
                </a:lnTo>
                <a:lnTo>
                  <a:pt x="608074" y="0"/>
                </a:lnTo>
                <a:lnTo>
                  <a:pt x="628935" y="685"/>
                </a:lnTo>
                <a:lnTo>
                  <a:pt x="669992" y="6771"/>
                </a:lnTo>
                <a:lnTo>
                  <a:pt x="726104" y="29368"/>
                </a:lnTo>
                <a:lnTo>
                  <a:pt x="758784" y="52290"/>
                </a:lnTo>
                <a:lnTo>
                  <a:pt x="787859" y="80036"/>
                </a:lnTo>
                <a:lnTo>
                  <a:pt x="813224" y="111299"/>
                </a:lnTo>
                <a:lnTo>
                  <a:pt x="835068" y="144844"/>
                </a:lnTo>
                <a:lnTo>
                  <a:pt x="854287" y="179971"/>
                </a:lnTo>
                <a:lnTo>
                  <a:pt x="871724" y="216125"/>
                </a:lnTo>
                <a:lnTo>
                  <a:pt x="888224" y="252749"/>
                </a:lnTo>
                <a:lnTo>
                  <a:pt x="914850" y="221792"/>
                </a:lnTo>
                <a:lnTo>
                  <a:pt x="947309" y="196793"/>
                </a:lnTo>
                <a:lnTo>
                  <a:pt x="983776" y="177128"/>
                </a:lnTo>
                <a:lnTo>
                  <a:pt x="1022424" y="162174"/>
                </a:lnTo>
                <a:lnTo>
                  <a:pt x="1087206" y="146356"/>
                </a:lnTo>
                <a:lnTo>
                  <a:pt x="1153599" y="140849"/>
                </a:lnTo>
                <a:lnTo>
                  <a:pt x="1185097" y="142148"/>
                </a:lnTo>
                <a:lnTo>
                  <a:pt x="1246996" y="152862"/>
                </a:lnTo>
                <a:lnTo>
                  <a:pt x="1318691" y="181926"/>
                </a:lnTo>
                <a:lnTo>
                  <a:pt x="1357034" y="207509"/>
                </a:lnTo>
                <a:lnTo>
                  <a:pt x="1390948" y="238581"/>
                </a:lnTo>
                <a:lnTo>
                  <a:pt x="1419374" y="274474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282124"/>
            <a:ext cx="267970" cy="239395"/>
          </a:xfrm>
          <a:custGeom>
            <a:avLst/>
            <a:gdLst/>
            <a:ahLst/>
            <a:cxnLst/>
            <a:rect l="l" t="t" r="r" b="b"/>
            <a:pathLst>
              <a:path w="267970" h="239394">
                <a:moveTo>
                  <a:pt x="267774" y="238924"/>
                </a:moveTo>
                <a:lnTo>
                  <a:pt x="0" y="238924"/>
                </a:lnTo>
                <a:lnTo>
                  <a:pt x="0" y="139"/>
                </a:lnTo>
                <a:lnTo>
                  <a:pt x="7774" y="0"/>
                </a:lnTo>
                <a:lnTo>
                  <a:pt x="32817" y="1122"/>
                </a:lnTo>
                <a:lnTo>
                  <a:pt x="82003" y="10135"/>
                </a:lnTo>
                <a:lnTo>
                  <a:pt x="148291" y="39970"/>
                </a:lnTo>
                <a:lnTo>
                  <a:pt x="185671" y="69719"/>
                </a:lnTo>
                <a:lnTo>
                  <a:pt x="217087" y="105893"/>
                </a:lnTo>
                <a:lnTo>
                  <a:pt x="241762" y="147088"/>
                </a:lnTo>
                <a:lnTo>
                  <a:pt x="258917" y="191900"/>
                </a:lnTo>
                <a:lnTo>
                  <a:pt x="267774" y="238924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41524" y="2452287"/>
            <a:ext cx="402590" cy="239395"/>
          </a:xfrm>
          <a:custGeom>
            <a:avLst/>
            <a:gdLst/>
            <a:ahLst/>
            <a:cxnLst/>
            <a:rect l="l" t="t" r="r" b="b"/>
            <a:pathLst>
              <a:path w="402590" h="239394">
                <a:moveTo>
                  <a:pt x="402475" y="238899"/>
                </a:moveTo>
                <a:lnTo>
                  <a:pt x="0" y="238899"/>
                </a:lnTo>
                <a:lnTo>
                  <a:pt x="8870" y="191877"/>
                </a:lnTo>
                <a:lnTo>
                  <a:pt x="26035" y="147069"/>
                </a:lnTo>
                <a:lnTo>
                  <a:pt x="50715" y="105878"/>
                </a:lnTo>
                <a:lnTo>
                  <a:pt x="82131" y="69705"/>
                </a:lnTo>
                <a:lnTo>
                  <a:pt x="119502" y="39953"/>
                </a:lnTo>
                <a:lnTo>
                  <a:pt x="162049" y="18024"/>
                </a:lnTo>
                <a:lnTo>
                  <a:pt x="210112" y="4493"/>
                </a:lnTo>
                <a:lnTo>
                  <a:pt x="259899" y="0"/>
                </a:lnTo>
                <a:lnTo>
                  <a:pt x="270101" y="187"/>
                </a:lnTo>
                <a:lnTo>
                  <a:pt x="348276" y="14333"/>
                </a:lnTo>
                <a:lnTo>
                  <a:pt x="393251" y="33790"/>
                </a:lnTo>
                <a:lnTo>
                  <a:pt x="402475" y="39750"/>
                </a:lnTo>
                <a:lnTo>
                  <a:pt x="402475" y="238899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17937" y="1418250"/>
            <a:ext cx="1028065" cy="1028065"/>
            <a:chOff x="617937" y="1418250"/>
            <a:chExt cx="1028065" cy="102806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937" y="1418250"/>
              <a:ext cx="1027800" cy="10278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13187" y="1494450"/>
              <a:ext cx="837565" cy="837565"/>
            </a:xfrm>
            <a:custGeom>
              <a:avLst/>
              <a:gdLst/>
              <a:ahLst/>
              <a:cxnLst/>
              <a:rect l="l" t="t" r="r" b="b"/>
              <a:pathLst>
                <a:path w="837565" h="837564">
                  <a:moveTo>
                    <a:pt x="418649" y="837299"/>
                  </a:moveTo>
                  <a:lnTo>
                    <a:pt x="369826" y="834483"/>
                  </a:lnTo>
                  <a:lnTo>
                    <a:pt x="322657" y="826243"/>
                  </a:lnTo>
                  <a:lnTo>
                    <a:pt x="277456" y="812893"/>
                  </a:lnTo>
                  <a:lnTo>
                    <a:pt x="234538" y="794747"/>
                  </a:lnTo>
                  <a:lnTo>
                    <a:pt x="194216" y="772121"/>
                  </a:lnTo>
                  <a:lnTo>
                    <a:pt x="156805" y="745327"/>
                  </a:lnTo>
                  <a:lnTo>
                    <a:pt x="122619" y="714680"/>
                  </a:lnTo>
                  <a:lnTo>
                    <a:pt x="91972" y="680494"/>
                  </a:lnTo>
                  <a:lnTo>
                    <a:pt x="65178" y="643083"/>
                  </a:lnTo>
                  <a:lnTo>
                    <a:pt x="42552" y="602761"/>
                  </a:lnTo>
                  <a:lnTo>
                    <a:pt x="24406" y="559843"/>
                  </a:lnTo>
                  <a:lnTo>
                    <a:pt x="11056" y="514642"/>
                  </a:lnTo>
                  <a:lnTo>
                    <a:pt x="2816" y="467473"/>
                  </a:lnTo>
                  <a:lnTo>
                    <a:pt x="0" y="418649"/>
                  </a:lnTo>
                  <a:lnTo>
                    <a:pt x="2725" y="371411"/>
                  </a:lnTo>
                  <a:lnTo>
                    <a:pt x="2816" y="369826"/>
                  </a:lnTo>
                  <a:lnTo>
                    <a:pt x="11056" y="322657"/>
                  </a:lnTo>
                  <a:lnTo>
                    <a:pt x="24406" y="277456"/>
                  </a:lnTo>
                  <a:lnTo>
                    <a:pt x="42552" y="234538"/>
                  </a:lnTo>
                  <a:lnTo>
                    <a:pt x="65178" y="194216"/>
                  </a:lnTo>
                  <a:lnTo>
                    <a:pt x="91972" y="156805"/>
                  </a:lnTo>
                  <a:lnTo>
                    <a:pt x="122619" y="122619"/>
                  </a:lnTo>
                  <a:lnTo>
                    <a:pt x="156805" y="91972"/>
                  </a:lnTo>
                  <a:lnTo>
                    <a:pt x="194216" y="65178"/>
                  </a:lnTo>
                  <a:lnTo>
                    <a:pt x="234538" y="42552"/>
                  </a:lnTo>
                  <a:lnTo>
                    <a:pt x="277456" y="24406"/>
                  </a:lnTo>
                  <a:lnTo>
                    <a:pt x="322657" y="11056"/>
                  </a:lnTo>
                  <a:lnTo>
                    <a:pt x="369826" y="2816"/>
                  </a:lnTo>
                  <a:lnTo>
                    <a:pt x="418649" y="0"/>
                  </a:lnTo>
                  <a:lnTo>
                    <a:pt x="465888" y="2672"/>
                  </a:lnTo>
                  <a:lnTo>
                    <a:pt x="512160" y="10575"/>
                  </a:lnTo>
                  <a:lnTo>
                    <a:pt x="557056" y="23540"/>
                  </a:lnTo>
                  <a:lnTo>
                    <a:pt x="600166" y="41396"/>
                  </a:lnTo>
                  <a:lnTo>
                    <a:pt x="641079" y="63975"/>
                  </a:lnTo>
                  <a:lnTo>
                    <a:pt x="679387" y="91106"/>
                  </a:lnTo>
                  <a:lnTo>
                    <a:pt x="714680" y="122619"/>
                  </a:lnTo>
                  <a:lnTo>
                    <a:pt x="746193" y="157912"/>
                  </a:lnTo>
                  <a:lnTo>
                    <a:pt x="773324" y="196220"/>
                  </a:lnTo>
                  <a:lnTo>
                    <a:pt x="795903" y="237133"/>
                  </a:lnTo>
                  <a:lnTo>
                    <a:pt x="813759" y="280243"/>
                  </a:lnTo>
                  <a:lnTo>
                    <a:pt x="826724" y="325139"/>
                  </a:lnTo>
                  <a:lnTo>
                    <a:pt x="834627" y="371411"/>
                  </a:lnTo>
                  <a:lnTo>
                    <a:pt x="837299" y="418649"/>
                  </a:lnTo>
                  <a:lnTo>
                    <a:pt x="834483" y="467473"/>
                  </a:lnTo>
                  <a:lnTo>
                    <a:pt x="826243" y="514642"/>
                  </a:lnTo>
                  <a:lnTo>
                    <a:pt x="812893" y="559843"/>
                  </a:lnTo>
                  <a:lnTo>
                    <a:pt x="794747" y="602761"/>
                  </a:lnTo>
                  <a:lnTo>
                    <a:pt x="772121" y="643083"/>
                  </a:lnTo>
                  <a:lnTo>
                    <a:pt x="745327" y="680494"/>
                  </a:lnTo>
                  <a:lnTo>
                    <a:pt x="714680" y="714680"/>
                  </a:lnTo>
                  <a:lnTo>
                    <a:pt x="680494" y="745327"/>
                  </a:lnTo>
                  <a:lnTo>
                    <a:pt x="643083" y="772121"/>
                  </a:lnTo>
                  <a:lnTo>
                    <a:pt x="602761" y="794747"/>
                  </a:lnTo>
                  <a:lnTo>
                    <a:pt x="559843" y="812893"/>
                  </a:lnTo>
                  <a:lnTo>
                    <a:pt x="514642" y="826243"/>
                  </a:lnTo>
                  <a:lnTo>
                    <a:pt x="467473" y="834483"/>
                  </a:lnTo>
                  <a:lnTo>
                    <a:pt x="418649" y="837299"/>
                  </a:lnTo>
                  <a:close/>
                </a:path>
              </a:pathLst>
            </a:custGeom>
            <a:solidFill>
              <a:srgbClr val="91D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3187" y="1494450"/>
              <a:ext cx="837565" cy="837565"/>
            </a:xfrm>
            <a:custGeom>
              <a:avLst/>
              <a:gdLst/>
              <a:ahLst/>
              <a:cxnLst/>
              <a:rect l="l" t="t" r="r" b="b"/>
              <a:pathLst>
                <a:path w="837565" h="837564">
                  <a:moveTo>
                    <a:pt x="0" y="418649"/>
                  </a:moveTo>
                  <a:lnTo>
                    <a:pt x="2816" y="369826"/>
                  </a:lnTo>
                  <a:lnTo>
                    <a:pt x="11056" y="322657"/>
                  </a:lnTo>
                  <a:lnTo>
                    <a:pt x="24406" y="277456"/>
                  </a:lnTo>
                  <a:lnTo>
                    <a:pt x="42552" y="234538"/>
                  </a:lnTo>
                  <a:lnTo>
                    <a:pt x="65178" y="194216"/>
                  </a:lnTo>
                  <a:lnTo>
                    <a:pt x="91972" y="156805"/>
                  </a:lnTo>
                  <a:lnTo>
                    <a:pt x="122619" y="122619"/>
                  </a:lnTo>
                  <a:lnTo>
                    <a:pt x="156805" y="91972"/>
                  </a:lnTo>
                  <a:lnTo>
                    <a:pt x="194216" y="65178"/>
                  </a:lnTo>
                  <a:lnTo>
                    <a:pt x="234538" y="42552"/>
                  </a:lnTo>
                  <a:lnTo>
                    <a:pt x="277456" y="24406"/>
                  </a:lnTo>
                  <a:lnTo>
                    <a:pt x="322657" y="11056"/>
                  </a:lnTo>
                  <a:lnTo>
                    <a:pt x="369826" y="2816"/>
                  </a:lnTo>
                  <a:lnTo>
                    <a:pt x="418649" y="0"/>
                  </a:lnTo>
                  <a:lnTo>
                    <a:pt x="465888" y="2672"/>
                  </a:lnTo>
                  <a:lnTo>
                    <a:pt x="512160" y="10575"/>
                  </a:lnTo>
                  <a:lnTo>
                    <a:pt x="557056" y="23540"/>
                  </a:lnTo>
                  <a:lnTo>
                    <a:pt x="600166" y="41396"/>
                  </a:lnTo>
                  <a:lnTo>
                    <a:pt x="641079" y="63975"/>
                  </a:lnTo>
                  <a:lnTo>
                    <a:pt x="679387" y="91106"/>
                  </a:lnTo>
                  <a:lnTo>
                    <a:pt x="714680" y="122619"/>
                  </a:lnTo>
                  <a:lnTo>
                    <a:pt x="746193" y="157912"/>
                  </a:lnTo>
                  <a:lnTo>
                    <a:pt x="773324" y="196220"/>
                  </a:lnTo>
                  <a:lnTo>
                    <a:pt x="795903" y="237133"/>
                  </a:lnTo>
                  <a:lnTo>
                    <a:pt x="813759" y="280243"/>
                  </a:lnTo>
                  <a:lnTo>
                    <a:pt x="826724" y="325139"/>
                  </a:lnTo>
                  <a:lnTo>
                    <a:pt x="834627" y="371411"/>
                  </a:lnTo>
                  <a:lnTo>
                    <a:pt x="837299" y="418649"/>
                  </a:lnTo>
                  <a:lnTo>
                    <a:pt x="834483" y="467473"/>
                  </a:lnTo>
                  <a:lnTo>
                    <a:pt x="826243" y="514642"/>
                  </a:lnTo>
                  <a:lnTo>
                    <a:pt x="812893" y="559843"/>
                  </a:lnTo>
                  <a:lnTo>
                    <a:pt x="794747" y="602761"/>
                  </a:lnTo>
                  <a:lnTo>
                    <a:pt x="772121" y="643083"/>
                  </a:lnTo>
                  <a:lnTo>
                    <a:pt x="745327" y="680494"/>
                  </a:lnTo>
                  <a:lnTo>
                    <a:pt x="714680" y="714680"/>
                  </a:lnTo>
                  <a:lnTo>
                    <a:pt x="680494" y="745327"/>
                  </a:lnTo>
                  <a:lnTo>
                    <a:pt x="643083" y="772121"/>
                  </a:lnTo>
                  <a:lnTo>
                    <a:pt x="602761" y="794747"/>
                  </a:lnTo>
                  <a:lnTo>
                    <a:pt x="559843" y="812893"/>
                  </a:lnTo>
                  <a:lnTo>
                    <a:pt x="514642" y="826243"/>
                  </a:lnTo>
                  <a:lnTo>
                    <a:pt x="467473" y="834483"/>
                  </a:lnTo>
                  <a:lnTo>
                    <a:pt x="418649" y="837299"/>
                  </a:lnTo>
                  <a:lnTo>
                    <a:pt x="369826" y="834483"/>
                  </a:lnTo>
                  <a:lnTo>
                    <a:pt x="322657" y="826243"/>
                  </a:lnTo>
                  <a:lnTo>
                    <a:pt x="277456" y="812893"/>
                  </a:lnTo>
                  <a:lnTo>
                    <a:pt x="234538" y="794747"/>
                  </a:lnTo>
                  <a:lnTo>
                    <a:pt x="194216" y="772121"/>
                  </a:lnTo>
                  <a:lnTo>
                    <a:pt x="156805" y="745327"/>
                  </a:lnTo>
                  <a:lnTo>
                    <a:pt x="122619" y="714680"/>
                  </a:lnTo>
                  <a:lnTo>
                    <a:pt x="91972" y="680494"/>
                  </a:lnTo>
                  <a:lnTo>
                    <a:pt x="65178" y="643083"/>
                  </a:lnTo>
                  <a:lnTo>
                    <a:pt x="42552" y="602761"/>
                  </a:lnTo>
                  <a:lnTo>
                    <a:pt x="24406" y="559843"/>
                  </a:lnTo>
                  <a:lnTo>
                    <a:pt x="11056" y="514642"/>
                  </a:lnTo>
                  <a:lnTo>
                    <a:pt x="2816" y="467473"/>
                  </a:lnTo>
                  <a:lnTo>
                    <a:pt x="0" y="418649"/>
                  </a:lnTo>
                  <a:close/>
                </a:path>
              </a:pathLst>
            </a:custGeom>
            <a:ln w="76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654212" y="1418250"/>
            <a:ext cx="1028065" cy="1028065"/>
            <a:chOff x="4654212" y="1418250"/>
            <a:chExt cx="1028065" cy="102806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4212" y="1418250"/>
              <a:ext cx="1027800" cy="10278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749462" y="1494450"/>
              <a:ext cx="837565" cy="837565"/>
            </a:xfrm>
            <a:custGeom>
              <a:avLst/>
              <a:gdLst/>
              <a:ahLst/>
              <a:cxnLst/>
              <a:rect l="l" t="t" r="r" b="b"/>
              <a:pathLst>
                <a:path w="837564" h="837564">
                  <a:moveTo>
                    <a:pt x="418649" y="837299"/>
                  </a:moveTo>
                  <a:lnTo>
                    <a:pt x="369826" y="834483"/>
                  </a:lnTo>
                  <a:lnTo>
                    <a:pt x="322657" y="826243"/>
                  </a:lnTo>
                  <a:lnTo>
                    <a:pt x="277456" y="812893"/>
                  </a:lnTo>
                  <a:lnTo>
                    <a:pt x="234538" y="794747"/>
                  </a:lnTo>
                  <a:lnTo>
                    <a:pt x="194216" y="772121"/>
                  </a:lnTo>
                  <a:lnTo>
                    <a:pt x="156805" y="745327"/>
                  </a:lnTo>
                  <a:lnTo>
                    <a:pt x="122619" y="714680"/>
                  </a:lnTo>
                  <a:lnTo>
                    <a:pt x="91972" y="680494"/>
                  </a:lnTo>
                  <a:lnTo>
                    <a:pt x="65178" y="643083"/>
                  </a:lnTo>
                  <a:lnTo>
                    <a:pt x="42552" y="602761"/>
                  </a:lnTo>
                  <a:lnTo>
                    <a:pt x="24406" y="559843"/>
                  </a:lnTo>
                  <a:lnTo>
                    <a:pt x="11056" y="514642"/>
                  </a:lnTo>
                  <a:lnTo>
                    <a:pt x="2816" y="467473"/>
                  </a:lnTo>
                  <a:lnTo>
                    <a:pt x="0" y="418649"/>
                  </a:lnTo>
                  <a:lnTo>
                    <a:pt x="2725" y="371411"/>
                  </a:lnTo>
                  <a:lnTo>
                    <a:pt x="11056" y="322657"/>
                  </a:lnTo>
                  <a:lnTo>
                    <a:pt x="24406" y="277456"/>
                  </a:lnTo>
                  <a:lnTo>
                    <a:pt x="42552" y="234538"/>
                  </a:lnTo>
                  <a:lnTo>
                    <a:pt x="65178" y="194216"/>
                  </a:lnTo>
                  <a:lnTo>
                    <a:pt x="91972" y="156805"/>
                  </a:lnTo>
                  <a:lnTo>
                    <a:pt x="122619" y="122619"/>
                  </a:lnTo>
                  <a:lnTo>
                    <a:pt x="156805" y="91972"/>
                  </a:lnTo>
                  <a:lnTo>
                    <a:pt x="194216" y="65178"/>
                  </a:lnTo>
                  <a:lnTo>
                    <a:pt x="234538" y="42552"/>
                  </a:lnTo>
                  <a:lnTo>
                    <a:pt x="277456" y="24406"/>
                  </a:lnTo>
                  <a:lnTo>
                    <a:pt x="322657" y="11056"/>
                  </a:lnTo>
                  <a:lnTo>
                    <a:pt x="369826" y="2816"/>
                  </a:lnTo>
                  <a:lnTo>
                    <a:pt x="418649" y="0"/>
                  </a:lnTo>
                  <a:lnTo>
                    <a:pt x="465888" y="2672"/>
                  </a:lnTo>
                  <a:lnTo>
                    <a:pt x="512160" y="10575"/>
                  </a:lnTo>
                  <a:lnTo>
                    <a:pt x="557056" y="23540"/>
                  </a:lnTo>
                  <a:lnTo>
                    <a:pt x="600166" y="41396"/>
                  </a:lnTo>
                  <a:lnTo>
                    <a:pt x="641079" y="63975"/>
                  </a:lnTo>
                  <a:lnTo>
                    <a:pt x="679387" y="91106"/>
                  </a:lnTo>
                  <a:lnTo>
                    <a:pt x="714679" y="122619"/>
                  </a:lnTo>
                  <a:lnTo>
                    <a:pt x="746193" y="157912"/>
                  </a:lnTo>
                  <a:lnTo>
                    <a:pt x="773324" y="196220"/>
                  </a:lnTo>
                  <a:lnTo>
                    <a:pt x="795902" y="237133"/>
                  </a:lnTo>
                  <a:lnTo>
                    <a:pt x="813759" y="280243"/>
                  </a:lnTo>
                  <a:lnTo>
                    <a:pt x="826724" y="325139"/>
                  </a:lnTo>
                  <a:lnTo>
                    <a:pt x="834627" y="371411"/>
                  </a:lnTo>
                  <a:lnTo>
                    <a:pt x="837299" y="418649"/>
                  </a:lnTo>
                  <a:lnTo>
                    <a:pt x="834483" y="467473"/>
                  </a:lnTo>
                  <a:lnTo>
                    <a:pt x="826243" y="514642"/>
                  </a:lnTo>
                  <a:lnTo>
                    <a:pt x="812893" y="559843"/>
                  </a:lnTo>
                  <a:lnTo>
                    <a:pt x="794747" y="602761"/>
                  </a:lnTo>
                  <a:lnTo>
                    <a:pt x="772121" y="643083"/>
                  </a:lnTo>
                  <a:lnTo>
                    <a:pt x="745327" y="680494"/>
                  </a:lnTo>
                  <a:lnTo>
                    <a:pt x="714680" y="714680"/>
                  </a:lnTo>
                  <a:lnTo>
                    <a:pt x="680494" y="745327"/>
                  </a:lnTo>
                  <a:lnTo>
                    <a:pt x="643083" y="772121"/>
                  </a:lnTo>
                  <a:lnTo>
                    <a:pt x="602761" y="794747"/>
                  </a:lnTo>
                  <a:lnTo>
                    <a:pt x="559843" y="812893"/>
                  </a:lnTo>
                  <a:lnTo>
                    <a:pt x="514642" y="826243"/>
                  </a:lnTo>
                  <a:lnTo>
                    <a:pt x="467473" y="834483"/>
                  </a:lnTo>
                  <a:lnTo>
                    <a:pt x="418649" y="837299"/>
                  </a:lnTo>
                  <a:close/>
                </a:path>
              </a:pathLst>
            </a:custGeom>
            <a:solidFill>
              <a:srgbClr val="91D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49462" y="1494450"/>
              <a:ext cx="837565" cy="837565"/>
            </a:xfrm>
            <a:custGeom>
              <a:avLst/>
              <a:gdLst/>
              <a:ahLst/>
              <a:cxnLst/>
              <a:rect l="l" t="t" r="r" b="b"/>
              <a:pathLst>
                <a:path w="837564" h="837564">
                  <a:moveTo>
                    <a:pt x="0" y="418649"/>
                  </a:moveTo>
                  <a:lnTo>
                    <a:pt x="2816" y="369826"/>
                  </a:lnTo>
                  <a:lnTo>
                    <a:pt x="11056" y="322657"/>
                  </a:lnTo>
                  <a:lnTo>
                    <a:pt x="24406" y="277456"/>
                  </a:lnTo>
                  <a:lnTo>
                    <a:pt x="42552" y="234538"/>
                  </a:lnTo>
                  <a:lnTo>
                    <a:pt x="65178" y="194216"/>
                  </a:lnTo>
                  <a:lnTo>
                    <a:pt x="91972" y="156805"/>
                  </a:lnTo>
                  <a:lnTo>
                    <a:pt x="122619" y="122619"/>
                  </a:lnTo>
                  <a:lnTo>
                    <a:pt x="156805" y="91972"/>
                  </a:lnTo>
                  <a:lnTo>
                    <a:pt x="194216" y="65178"/>
                  </a:lnTo>
                  <a:lnTo>
                    <a:pt x="234538" y="42552"/>
                  </a:lnTo>
                  <a:lnTo>
                    <a:pt x="277456" y="24406"/>
                  </a:lnTo>
                  <a:lnTo>
                    <a:pt x="322657" y="11056"/>
                  </a:lnTo>
                  <a:lnTo>
                    <a:pt x="369826" y="2816"/>
                  </a:lnTo>
                  <a:lnTo>
                    <a:pt x="418649" y="0"/>
                  </a:lnTo>
                  <a:lnTo>
                    <a:pt x="465888" y="2672"/>
                  </a:lnTo>
                  <a:lnTo>
                    <a:pt x="512160" y="10575"/>
                  </a:lnTo>
                  <a:lnTo>
                    <a:pt x="557056" y="23540"/>
                  </a:lnTo>
                  <a:lnTo>
                    <a:pt x="600166" y="41396"/>
                  </a:lnTo>
                  <a:lnTo>
                    <a:pt x="641079" y="63975"/>
                  </a:lnTo>
                  <a:lnTo>
                    <a:pt x="679387" y="91106"/>
                  </a:lnTo>
                  <a:lnTo>
                    <a:pt x="714679" y="122619"/>
                  </a:lnTo>
                  <a:lnTo>
                    <a:pt x="746193" y="157912"/>
                  </a:lnTo>
                  <a:lnTo>
                    <a:pt x="773324" y="196220"/>
                  </a:lnTo>
                  <a:lnTo>
                    <a:pt x="795902" y="237133"/>
                  </a:lnTo>
                  <a:lnTo>
                    <a:pt x="813759" y="280243"/>
                  </a:lnTo>
                  <a:lnTo>
                    <a:pt x="826724" y="325139"/>
                  </a:lnTo>
                  <a:lnTo>
                    <a:pt x="834627" y="371411"/>
                  </a:lnTo>
                  <a:lnTo>
                    <a:pt x="837299" y="418649"/>
                  </a:lnTo>
                  <a:lnTo>
                    <a:pt x="834483" y="467473"/>
                  </a:lnTo>
                  <a:lnTo>
                    <a:pt x="826243" y="514642"/>
                  </a:lnTo>
                  <a:lnTo>
                    <a:pt x="812893" y="559843"/>
                  </a:lnTo>
                  <a:lnTo>
                    <a:pt x="794747" y="602761"/>
                  </a:lnTo>
                  <a:lnTo>
                    <a:pt x="772121" y="643083"/>
                  </a:lnTo>
                  <a:lnTo>
                    <a:pt x="745327" y="680494"/>
                  </a:lnTo>
                  <a:lnTo>
                    <a:pt x="714680" y="714680"/>
                  </a:lnTo>
                  <a:lnTo>
                    <a:pt x="680494" y="745327"/>
                  </a:lnTo>
                  <a:lnTo>
                    <a:pt x="643083" y="772121"/>
                  </a:lnTo>
                  <a:lnTo>
                    <a:pt x="602761" y="794747"/>
                  </a:lnTo>
                  <a:lnTo>
                    <a:pt x="559843" y="812893"/>
                  </a:lnTo>
                  <a:lnTo>
                    <a:pt x="514642" y="826243"/>
                  </a:lnTo>
                  <a:lnTo>
                    <a:pt x="467473" y="834483"/>
                  </a:lnTo>
                  <a:lnTo>
                    <a:pt x="418649" y="837299"/>
                  </a:lnTo>
                  <a:lnTo>
                    <a:pt x="369826" y="834483"/>
                  </a:lnTo>
                  <a:lnTo>
                    <a:pt x="322657" y="826243"/>
                  </a:lnTo>
                  <a:lnTo>
                    <a:pt x="277456" y="812893"/>
                  </a:lnTo>
                  <a:lnTo>
                    <a:pt x="234538" y="794747"/>
                  </a:lnTo>
                  <a:lnTo>
                    <a:pt x="194216" y="772121"/>
                  </a:lnTo>
                  <a:lnTo>
                    <a:pt x="156805" y="745327"/>
                  </a:lnTo>
                  <a:lnTo>
                    <a:pt x="122619" y="714680"/>
                  </a:lnTo>
                  <a:lnTo>
                    <a:pt x="91972" y="680494"/>
                  </a:lnTo>
                  <a:lnTo>
                    <a:pt x="65178" y="643083"/>
                  </a:lnTo>
                  <a:lnTo>
                    <a:pt x="42552" y="602761"/>
                  </a:lnTo>
                  <a:lnTo>
                    <a:pt x="24406" y="559843"/>
                  </a:lnTo>
                  <a:lnTo>
                    <a:pt x="11056" y="514642"/>
                  </a:lnTo>
                  <a:lnTo>
                    <a:pt x="2816" y="467473"/>
                  </a:lnTo>
                  <a:lnTo>
                    <a:pt x="0" y="418649"/>
                  </a:lnTo>
                  <a:close/>
                </a:path>
              </a:pathLst>
            </a:custGeom>
            <a:ln w="76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17937" y="2891075"/>
            <a:ext cx="1028065" cy="1028065"/>
            <a:chOff x="617937" y="2891075"/>
            <a:chExt cx="1028065" cy="102806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937" y="2891075"/>
              <a:ext cx="1027800" cy="10278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13187" y="2967274"/>
              <a:ext cx="837565" cy="837565"/>
            </a:xfrm>
            <a:custGeom>
              <a:avLst/>
              <a:gdLst/>
              <a:ahLst/>
              <a:cxnLst/>
              <a:rect l="l" t="t" r="r" b="b"/>
              <a:pathLst>
                <a:path w="837565" h="837564">
                  <a:moveTo>
                    <a:pt x="418649" y="837299"/>
                  </a:moveTo>
                  <a:lnTo>
                    <a:pt x="369826" y="834483"/>
                  </a:lnTo>
                  <a:lnTo>
                    <a:pt x="322657" y="826243"/>
                  </a:lnTo>
                  <a:lnTo>
                    <a:pt x="277456" y="812893"/>
                  </a:lnTo>
                  <a:lnTo>
                    <a:pt x="234538" y="794747"/>
                  </a:lnTo>
                  <a:lnTo>
                    <a:pt x="194216" y="772121"/>
                  </a:lnTo>
                  <a:lnTo>
                    <a:pt x="156805" y="745327"/>
                  </a:lnTo>
                  <a:lnTo>
                    <a:pt x="122619" y="714680"/>
                  </a:lnTo>
                  <a:lnTo>
                    <a:pt x="91972" y="680494"/>
                  </a:lnTo>
                  <a:lnTo>
                    <a:pt x="65178" y="643083"/>
                  </a:lnTo>
                  <a:lnTo>
                    <a:pt x="42552" y="602761"/>
                  </a:lnTo>
                  <a:lnTo>
                    <a:pt x="24406" y="559843"/>
                  </a:lnTo>
                  <a:lnTo>
                    <a:pt x="11056" y="514642"/>
                  </a:lnTo>
                  <a:lnTo>
                    <a:pt x="2816" y="467473"/>
                  </a:lnTo>
                  <a:lnTo>
                    <a:pt x="0" y="418649"/>
                  </a:lnTo>
                  <a:lnTo>
                    <a:pt x="2725" y="371411"/>
                  </a:lnTo>
                  <a:lnTo>
                    <a:pt x="11056" y="322657"/>
                  </a:lnTo>
                  <a:lnTo>
                    <a:pt x="24406" y="277456"/>
                  </a:lnTo>
                  <a:lnTo>
                    <a:pt x="42552" y="234538"/>
                  </a:lnTo>
                  <a:lnTo>
                    <a:pt x="65178" y="194216"/>
                  </a:lnTo>
                  <a:lnTo>
                    <a:pt x="91972" y="156805"/>
                  </a:lnTo>
                  <a:lnTo>
                    <a:pt x="122619" y="122619"/>
                  </a:lnTo>
                  <a:lnTo>
                    <a:pt x="156805" y="91972"/>
                  </a:lnTo>
                  <a:lnTo>
                    <a:pt x="194216" y="65178"/>
                  </a:lnTo>
                  <a:lnTo>
                    <a:pt x="234538" y="42552"/>
                  </a:lnTo>
                  <a:lnTo>
                    <a:pt x="277456" y="24406"/>
                  </a:lnTo>
                  <a:lnTo>
                    <a:pt x="322657" y="11056"/>
                  </a:lnTo>
                  <a:lnTo>
                    <a:pt x="369826" y="2816"/>
                  </a:lnTo>
                  <a:lnTo>
                    <a:pt x="418649" y="0"/>
                  </a:lnTo>
                  <a:lnTo>
                    <a:pt x="465888" y="2672"/>
                  </a:lnTo>
                  <a:lnTo>
                    <a:pt x="512160" y="10575"/>
                  </a:lnTo>
                  <a:lnTo>
                    <a:pt x="557056" y="23540"/>
                  </a:lnTo>
                  <a:lnTo>
                    <a:pt x="600166" y="41396"/>
                  </a:lnTo>
                  <a:lnTo>
                    <a:pt x="641079" y="63975"/>
                  </a:lnTo>
                  <a:lnTo>
                    <a:pt x="679387" y="91106"/>
                  </a:lnTo>
                  <a:lnTo>
                    <a:pt x="714680" y="122619"/>
                  </a:lnTo>
                  <a:lnTo>
                    <a:pt x="746193" y="157912"/>
                  </a:lnTo>
                  <a:lnTo>
                    <a:pt x="773324" y="196220"/>
                  </a:lnTo>
                  <a:lnTo>
                    <a:pt x="795903" y="237133"/>
                  </a:lnTo>
                  <a:lnTo>
                    <a:pt x="813759" y="280243"/>
                  </a:lnTo>
                  <a:lnTo>
                    <a:pt x="826724" y="325139"/>
                  </a:lnTo>
                  <a:lnTo>
                    <a:pt x="834627" y="371411"/>
                  </a:lnTo>
                  <a:lnTo>
                    <a:pt x="837299" y="418649"/>
                  </a:lnTo>
                  <a:lnTo>
                    <a:pt x="834483" y="467473"/>
                  </a:lnTo>
                  <a:lnTo>
                    <a:pt x="826243" y="514642"/>
                  </a:lnTo>
                  <a:lnTo>
                    <a:pt x="812893" y="559843"/>
                  </a:lnTo>
                  <a:lnTo>
                    <a:pt x="794747" y="602761"/>
                  </a:lnTo>
                  <a:lnTo>
                    <a:pt x="772121" y="643083"/>
                  </a:lnTo>
                  <a:lnTo>
                    <a:pt x="745327" y="680494"/>
                  </a:lnTo>
                  <a:lnTo>
                    <a:pt x="714680" y="714680"/>
                  </a:lnTo>
                  <a:lnTo>
                    <a:pt x="680494" y="745327"/>
                  </a:lnTo>
                  <a:lnTo>
                    <a:pt x="643083" y="772121"/>
                  </a:lnTo>
                  <a:lnTo>
                    <a:pt x="602761" y="794747"/>
                  </a:lnTo>
                  <a:lnTo>
                    <a:pt x="559843" y="812893"/>
                  </a:lnTo>
                  <a:lnTo>
                    <a:pt x="514642" y="826243"/>
                  </a:lnTo>
                  <a:lnTo>
                    <a:pt x="467473" y="834483"/>
                  </a:lnTo>
                  <a:lnTo>
                    <a:pt x="418649" y="837299"/>
                  </a:lnTo>
                  <a:close/>
                </a:path>
              </a:pathLst>
            </a:custGeom>
            <a:solidFill>
              <a:srgbClr val="91D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3187" y="2967274"/>
              <a:ext cx="837565" cy="837565"/>
            </a:xfrm>
            <a:custGeom>
              <a:avLst/>
              <a:gdLst/>
              <a:ahLst/>
              <a:cxnLst/>
              <a:rect l="l" t="t" r="r" b="b"/>
              <a:pathLst>
                <a:path w="837565" h="837564">
                  <a:moveTo>
                    <a:pt x="0" y="418649"/>
                  </a:moveTo>
                  <a:lnTo>
                    <a:pt x="2816" y="369826"/>
                  </a:lnTo>
                  <a:lnTo>
                    <a:pt x="11056" y="322657"/>
                  </a:lnTo>
                  <a:lnTo>
                    <a:pt x="24406" y="277456"/>
                  </a:lnTo>
                  <a:lnTo>
                    <a:pt x="42552" y="234538"/>
                  </a:lnTo>
                  <a:lnTo>
                    <a:pt x="65178" y="194216"/>
                  </a:lnTo>
                  <a:lnTo>
                    <a:pt x="91972" y="156805"/>
                  </a:lnTo>
                  <a:lnTo>
                    <a:pt x="122619" y="122619"/>
                  </a:lnTo>
                  <a:lnTo>
                    <a:pt x="156805" y="91972"/>
                  </a:lnTo>
                  <a:lnTo>
                    <a:pt x="194216" y="65178"/>
                  </a:lnTo>
                  <a:lnTo>
                    <a:pt x="234538" y="42552"/>
                  </a:lnTo>
                  <a:lnTo>
                    <a:pt x="277456" y="24406"/>
                  </a:lnTo>
                  <a:lnTo>
                    <a:pt x="322657" y="11056"/>
                  </a:lnTo>
                  <a:lnTo>
                    <a:pt x="369826" y="2816"/>
                  </a:lnTo>
                  <a:lnTo>
                    <a:pt x="418649" y="0"/>
                  </a:lnTo>
                  <a:lnTo>
                    <a:pt x="465888" y="2672"/>
                  </a:lnTo>
                  <a:lnTo>
                    <a:pt x="512160" y="10575"/>
                  </a:lnTo>
                  <a:lnTo>
                    <a:pt x="557056" y="23540"/>
                  </a:lnTo>
                  <a:lnTo>
                    <a:pt x="600166" y="41396"/>
                  </a:lnTo>
                  <a:lnTo>
                    <a:pt x="641079" y="63975"/>
                  </a:lnTo>
                  <a:lnTo>
                    <a:pt x="679387" y="91106"/>
                  </a:lnTo>
                  <a:lnTo>
                    <a:pt x="714680" y="122619"/>
                  </a:lnTo>
                  <a:lnTo>
                    <a:pt x="746193" y="157912"/>
                  </a:lnTo>
                  <a:lnTo>
                    <a:pt x="773324" y="196220"/>
                  </a:lnTo>
                  <a:lnTo>
                    <a:pt x="795903" y="237133"/>
                  </a:lnTo>
                  <a:lnTo>
                    <a:pt x="813759" y="280243"/>
                  </a:lnTo>
                  <a:lnTo>
                    <a:pt x="826724" y="325139"/>
                  </a:lnTo>
                  <a:lnTo>
                    <a:pt x="834627" y="371411"/>
                  </a:lnTo>
                  <a:lnTo>
                    <a:pt x="837299" y="418649"/>
                  </a:lnTo>
                  <a:lnTo>
                    <a:pt x="834483" y="467473"/>
                  </a:lnTo>
                  <a:lnTo>
                    <a:pt x="826243" y="514642"/>
                  </a:lnTo>
                  <a:lnTo>
                    <a:pt x="812893" y="559843"/>
                  </a:lnTo>
                  <a:lnTo>
                    <a:pt x="794747" y="602761"/>
                  </a:lnTo>
                  <a:lnTo>
                    <a:pt x="772121" y="643083"/>
                  </a:lnTo>
                  <a:lnTo>
                    <a:pt x="745327" y="680494"/>
                  </a:lnTo>
                  <a:lnTo>
                    <a:pt x="714680" y="714680"/>
                  </a:lnTo>
                  <a:lnTo>
                    <a:pt x="680494" y="745327"/>
                  </a:lnTo>
                  <a:lnTo>
                    <a:pt x="643083" y="772121"/>
                  </a:lnTo>
                  <a:lnTo>
                    <a:pt x="602761" y="794747"/>
                  </a:lnTo>
                  <a:lnTo>
                    <a:pt x="559843" y="812893"/>
                  </a:lnTo>
                  <a:lnTo>
                    <a:pt x="514642" y="826243"/>
                  </a:lnTo>
                  <a:lnTo>
                    <a:pt x="467473" y="834483"/>
                  </a:lnTo>
                  <a:lnTo>
                    <a:pt x="418649" y="837299"/>
                  </a:lnTo>
                  <a:lnTo>
                    <a:pt x="369826" y="834483"/>
                  </a:lnTo>
                  <a:lnTo>
                    <a:pt x="322657" y="826243"/>
                  </a:lnTo>
                  <a:lnTo>
                    <a:pt x="277456" y="812893"/>
                  </a:lnTo>
                  <a:lnTo>
                    <a:pt x="234538" y="794747"/>
                  </a:lnTo>
                  <a:lnTo>
                    <a:pt x="194216" y="772121"/>
                  </a:lnTo>
                  <a:lnTo>
                    <a:pt x="156805" y="745327"/>
                  </a:lnTo>
                  <a:lnTo>
                    <a:pt x="122619" y="714680"/>
                  </a:lnTo>
                  <a:lnTo>
                    <a:pt x="91972" y="680494"/>
                  </a:lnTo>
                  <a:lnTo>
                    <a:pt x="65178" y="643083"/>
                  </a:lnTo>
                  <a:lnTo>
                    <a:pt x="42552" y="602761"/>
                  </a:lnTo>
                  <a:lnTo>
                    <a:pt x="24406" y="559843"/>
                  </a:lnTo>
                  <a:lnTo>
                    <a:pt x="11056" y="514642"/>
                  </a:lnTo>
                  <a:lnTo>
                    <a:pt x="2816" y="467473"/>
                  </a:lnTo>
                  <a:lnTo>
                    <a:pt x="0" y="418649"/>
                  </a:lnTo>
                  <a:close/>
                </a:path>
              </a:pathLst>
            </a:custGeom>
            <a:ln w="76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654212" y="2891075"/>
            <a:ext cx="1028065" cy="1028065"/>
            <a:chOff x="4654212" y="2891075"/>
            <a:chExt cx="1028065" cy="1028065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4212" y="2891075"/>
              <a:ext cx="1027800" cy="10278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749462" y="2967274"/>
              <a:ext cx="837565" cy="837565"/>
            </a:xfrm>
            <a:custGeom>
              <a:avLst/>
              <a:gdLst/>
              <a:ahLst/>
              <a:cxnLst/>
              <a:rect l="l" t="t" r="r" b="b"/>
              <a:pathLst>
                <a:path w="837564" h="837564">
                  <a:moveTo>
                    <a:pt x="418649" y="837299"/>
                  </a:moveTo>
                  <a:lnTo>
                    <a:pt x="369826" y="834483"/>
                  </a:lnTo>
                  <a:lnTo>
                    <a:pt x="322657" y="826243"/>
                  </a:lnTo>
                  <a:lnTo>
                    <a:pt x="277456" y="812893"/>
                  </a:lnTo>
                  <a:lnTo>
                    <a:pt x="234538" y="794747"/>
                  </a:lnTo>
                  <a:lnTo>
                    <a:pt x="194216" y="772121"/>
                  </a:lnTo>
                  <a:lnTo>
                    <a:pt x="156805" y="745327"/>
                  </a:lnTo>
                  <a:lnTo>
                    <a:pt x="122619" y="714680"/>
                  </a:lnTo>
                  <a:lnTo>
                    <a:pt x="91972" y="680494"/>
                  </a:lnTo>
                  <a:lnTo>
                    <a:pt x="65178" y="643083"/>
                  </a:lnTo>
                  <a:lnTo>
                    <a:pt x="42552" y="602761"/>
                  </a:lnTo>
                  <a:lnTo>
                    <a:pt x="24406" y="559843"/>
                  </a:lnTo>
                  <a:lnTo>
                    <a:pt x="11056" y="514642"/>
                  </a:lnTo>
                  <a:lnTo>
                    <a:pt x="2816" y="467473"/>
                  </a:lnTo>
                  <a:lnTo>
                    <a:pt x="0" y="418649"/>
                  </a:lnTo>
                  <a:lnTo>
                    <a:pt x="2725" y="371411"/>
                  </a:lnTo>
                  <a:lnTo>
                    <a:pt x="11056" y="322657"/>
                  </a:lnTo>
                  <a:lnTo>
                    <a:pt x="24406" y="277456"/>
                  </a:lnTo>
                  <a:lnTo>
                    <a:pt x="42552" y="234538"/>
                  </a:lnTo>
                  <a:lnTo>
                    <a:pt x="65178" y="194216"/>
                  </a:lnTo>
                  <a:lnTo>
                    <a:pt x="91972" y="156805"/>
                  </a:lnTo>
                  <a:lnTo>
                    <a:pt x="122619" y="122619"/>
                  </a:lnTo>
                  <a:lnTo>
                    <a:pt x="156805" y="91972"/>
                  </a:lnTo>
                  <a:lnTo>
                    <a:pt x="194216" y="65178"/>
                  </a:lnTo>
                  <a:lnTo>
                    <a:pt x="234538" y="42552"/>
                  </a:lnTo>
                  <a:lnTo>
                    <a:pt x="277456" y="24406"/>
                  </a:lnTo>
                  <a:lnTo>
                    <a:pt x="322657" y="11056"/>
                  </a:lnTo>
                  <a:lnTo>
                    <a:pt x="369826" y="2816"/>
                  </a:lnTo>
                  <a:lnTo>
                    <a:pt x="418649" y="0"/>
                  </a:lnTo>
                  <a:lnTo>
                    <a:pt x="465888" y="2672"/>
                  </a:lnTo>
                  <a:lnTo>
                    <a:pt x="512160" y="10575"/>
                  </a:lnTo>
                  <a:lnTo>
                    <a:pt x="557056" y="23540"/>
                  </a:lnTo>
                  <a:lnTo>
                    <a:pt x="600166" y="41396"/>
                  </a:lnTo>
                  <a:lnTo>
                    <a:pt x="641079" y="63975"/>
                  </a:lnTo>
                  <a:lnTo>
                    <a:pt x="679387" y="91106"/>
                  </a:lnTo>
                  <a:lnTo>
                    <a:pt x="714679" y="122619"/>
                  </a:lnTo>
                  <a:lnTo>
                    <a:pt x="746193" y="157912"/>
                  </a:lnTo>
                  <a:lnTo>
                    <a:pt x="773324" y="196220"/>
                  </a:lnTo>
                  <a:lnTo>
                    <a:pt x="795902" y="237133"/>
                  </a:lnTo>
                  <a:lnTo>
                    <a:pt x="813759" y="280243"/>
                  </a:lnTo>
                  <a:lnTo>
                    <a:pt x="826724" y="325139"/>
                  </a:lnTo>
                  <a:lnTo>
                    <a:pt x="834627" y="371411"/>
                  </a:lnTo>
                  <a:lnTo>
                    <a:pt x="837299" y="418649"/>
                  </a:lnTo>
                  <a:lnTo>
                    <a:pt x="834483" y="467473"/>
                  </a:lnTo>
                  <a:lnTo>
                    <a:pt x="826243" y="514642"/>
                  </a:lnTo>
                  <a:lnTo>
                    <a:pt x="812893" y="559843"/>
                  </a:lnTo>
                  <a:lnTo>
                    <a:pt x="794747" y="602761"/>
                  </a:lnTo>
                  <a:lnTo>
                    <a:pt x="772121" y="643083"/>
                  </a:lnTo>
                  <a:lnTo>
                    <a:pt x="745327" y="680494"/>
                  </a:lnTo>
                  <a:lnTo>
                    <a:pt x="714680" y="714680"/>
                  </a:lnTo>
                  <a:lnTo>
                    <a:pt x="680494" y="745327"/>
                  </a:lnTo>
                  <a:lnTo>
                    <a:pt x="643083" y="772121"/>
                  </a:lnTo>
                  <a:lnTo>
                    <a:pt x="602761" y="794747"/>
                  </a:lnTo>
                  <a:lnTo>
                    <a:pt x="559843" y="812893"/>
                  </a:lnTo>
                  <a:lnTo>
                    <a:pt x="514642" y="826243"/>
                  </a:lnTo>
                  <a:lnTo>
                    <a:pt x="467473" y="834483"/>
                  </a:lnTo>
                  <a:lnTo>
                    <a:pt x="418649" y="837299"/>
                  </a:lnTo>
                  <a:close/>
                </a:path>
              </a:pathLst>
            </a:custGeom>
            <a:solidFill>
              <a:srgbClr val="91D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49462" y="2967274"/>
              <a:ext cx="837565" cy="837565"/>
            </a:xfrm>
            <a:custGeom>
              <a:avLst/>
              <a:gdLst/>
              <a:ahLst/>
              <a:cxnLst/>
              <a:rect l="l" t="t" r="r" b="b"/>
              <a:pathLst>
                <a:path w="837564" h="837564">
                  <a:moveTo>
                    <a:pt x="0" y="418649"/>
                  </a:moveTo>
                  <a:lnTo>
                    <a:pt x="2816" y="369826"/>
                  </a:lnTo>
                  <a:lnTo>
                    <a:pt x="11056" y="322657"/>
                  </a:lnTo>
                  <a:lnTo>
                    <a:pt x="24406" y="277456"/>
                  </a:lnTo>
                  <a:lnTo>
                    <a:pt x="42552" y="234538"/>
                  </a:lnTo>
                  <a:lnTo>
                    <a:pt x="65178" y="194216"/>
                  </a:lnTo>
                  <a:lnTo>
                    <a:pt x="91972" y="156805"/>
                  </a:lnTo>
                  <a:lnTo>
                    <a:pt x="122619" y="122619"/>
                  </a:lnTo>
                  <a:lnTo>
                    <a:pt x="156805" y="91972"/>
                  </a:lnTo>
                  <a:lnTo>
                    <a:pt x="194216" y="65178"/>
                  </a:lnTo>
                  <a:lnTo>
                    <a:pt x="234538" y="42552"/>
                  </a:lnTo>
                  <a:lnTo>
                    <a:pt x="277456" y="24406"/>
                  </a:lnTo>
                  <a:lnTo>
                    <a:pt x="322657" y="11056"/>
                  </a:lnTo>
                  <a:lnTo>
                    <a:pt x="369826" y="2816"/>
                  </a:lnTo>
                  <a:lnTo>
                    <a:pt x="418649" y="0"/>
                  </a:lnTo>
                  <a:lnTo>
                    <a:pt x="465888" y="2672"/>
                  </a:lnTo>
                  <a:lnTo>
                    <a:pt x="512160" y="10575"/>
                  </a:lnTo>
                  <a:lnTo>
                    <a:pt x="557056" y="23540"/>
                  </a:lnTo>
                  <a:lnTo>
                    <a:pt x="600166" y="41396"/>
                  </a:lnTo>
                  <a:lnTo>
                    <a:pt x="641079" y="63975"/>
                  </a:lnTo>
                  <a:lnTo>
                    <a:pt x="679387" y="91106"/>
                  </a:lnTo>
                  <a:lnTo>
                    <a:pt x="714679" y="122619"/>
                  </a:lnTo>
                  <a:lnTo>
                    <a:pt x="746193" y="157912"/>
                  </a:lnTo>
                  <a:lnTo>
                    <a:pt x="773324" y="196220"/>
                  </a:lnTo>
                  <a:lnTo>
                    <a:pt x="795902" y="237133"/>
                  </a:lnTo>
                  <a:lnTo>
                    <a:pt x="813759" y="280243"/>
                  </a:lnTo>
                  <a:lnTo>
                    <a:pt x="826724" y="325139"/>
                  </a:lnTo>
                  <a:lnTo>
                    <a:pt x="834627" y="371411"/>
                  </a:lnTo>
                  <a:lnTo>
                    <a:pt x="837299" y="418649"/>
                  </a:lnTo>
                  <a:lnTo>
                    <a:pt x="834483" y="467473"/>
                  </a:lnTo>
                  <a:lnTo>
                    <a:pt x="826243" y="514642"/>
                  </a:lnTo>
                  <a:lnTo>
                    <a:pt x="812893" y="559843"/>
                  </a:lnTo>
                  <a:lnTo>
                    <a:pt x="794747" y="602761"/>
                  </a:lnTo>
                  <a:lnTo>
                    <a:pt x="772121" y="643083"/>
                  </a:lnTo>
                  <a:lnTo>
                    <a:pt x="745327" y="680494"/>
                  </a:lnTo>
                  <a:lnTo>
                    <a:pt x="714680" y="714680"/>
                  </a:lnTo>
                  <a:lnTo>
                    <a:pt x="680494" y="745327"/>
                  </a:lnTo>
                  <a:lnTo>
                    <a:pt x="643083" y="772121"/>
                  </a:lnTo>
                  <a:lnTo>
                    <a:pt x="602761" y="794747"/>
                  </a:lnTo>
                  <a:lnTo>
                    <a:pt x="559843" y="812893"/>
                  </a:lnTo>
                  <a:lnTo>
                    <a:pt x="514642" y="826243"/>
                  </a:lnTo>
                  <a:lnTo>
                    <a:pt x="467473" y="834483"/>
                  </a:lnTo>
                  <a:lnTo>
                    <a:pt x="418649" y="837299"/>
                  </a:lnTo>
                  <a:lnTo>
                    <a:pt x="369826" y="834483"/>
                  </a:lnTo>
                  <a:lnTo>
                    <a:pt x="322657" y="826243"/>
                  </a:lnTo>
                  <a:lnTo>
                    <a:pt x="277456" y="812893"/>
                  </a:lnTo>
                  <a:lnTo>
                    <a:pt x="234538" y="794747"/>
                  </a:lnTo>
                  <a:lnTo>
                    <a:pt x="194216" y="772121"/>
                  </a:lnTo>
                  <a:lnTo>
                    <a:pt x="156805" y="745327"/>
                  </a:lnTo>
                  <a:lnTo>
                    <a:pt x="122619" y="714680"/>
                  </a:lnTo>
                  <a:lnTo>
                    <a:pt x="91972" y="680494"/>
                  </a:lnTo>
                  <a:lnTo>
                    <a:pt x="65178" y="643083"/>
                  </a:lnTo>
                  <a:lnTo>
                    <a:pt x="42552" y="602761"/>
                  </a:lnTo>
                  <a:lnTo>
                    <a:pt x="24406" y="559843"/>
                  </a:lnTo>
                  <a:lnTo>
                    <a:pt x="11056" y="514642"/>
                  </a:lnTo>
                  <a:lnTo>
                    <a:pt x="2816" y="467473"/>
                  </a:lnTo>
                  <a:lnTo>
                    <a:pt x="0" y="418649"/>
                  </a:lnTo>
                  <a:close/>
                </a:path>
              </a:pathLst>
            </a:custGeom>
            <a:ln w="76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6587025" y="582924"/>
            <a:ext cx="852805" cy="239395"/>
          </a:xfrm>
          <a:custGeom>
            <a:avLst/>
            <a:gdLst/>
            <a:ahLst/>
            <a:cxnLst/>
            <a:rect l="l" t="t" r="r" b="b"/>
            <a:pathLst>
              <a:path w="852804" h="239394">
                <a:moveTo>
                  <a:pt x="852299" y="238924"/>
                </a:moveTo>
                <a:lnTo>
                  <a:pt x="0" y="238924"/>
                </a:lnTo>
                <a:lnTo>
                  <a:pt x="17738" y="201606"/>
                </a:lnTo>
                <a:lnTo>
                  <a:pt x="43565" y="169274"/>
                </a:lnTo>
                <a:lnTo>
                  <a:pt x="76109" y="143974"/>
                </a:lnTo>
                <a:lnTo>
                  <a:pt x="113999" y="127749"/>
                </a:lnTo>
                <a:lnTo>
                  <a:pt x="154499" y="122399"/>
                </a:lnTo>
                <a:lnTo>
                  <a:pt x="202387" y="129396"/>
                </a:lnTo>
                <a:lnTo>
                  <a:pt x="246749" y="149256"/>
                </a:lnTo>
                <a:lnTo>
                  <a:pt x="283987" y="180281"/>
                </a:lnTo>
                <a:lnTo>
                  <a:pt x="310499" y="220774"/>
                </a:lnTo>
                <a:lnTo>
                  <a:pt x="326688" y="174456"/>
                </a:lnTo>
                <a:lnTo>
                  <a:pt x="350647" y="131696"/>
                </a:lnTo>
                <a:lnTo>
                  <a:pt x="381371" y="93398"/>
                </a:lnTo>
                <a:lnTo>
                  <a:pt x="417854" y="60468"/>
                </a:lnTo>
                <a:lnTo>
                  <a:pt x="459091" y="33809"/>
                </a:lnTo>
                <a:lnTo>
                  <a:pt x="504074" y="14327"/>
                </a:lnTo>
                <a:lnTo>
                  <a:pt x="551799" y="2924"/>
                </a:lnTo>
                <a:lnTo>
                  <a:pt x="592299" y="0"/>
                </a:lnTo>
                <a:lnTo>
                  <a:pt x="617342" y="1122"/>
                </a:lnTo>
                <a:lnTo>
                  <a:pt x="666528" y="10135"/>
                </a:lnTo>
                <a:lnTo>
                  <a:pt x="732816" y="39970"/>
                </a:lnTo>
                <a:lnTo>
                  <a:pt x="770196" y="69719"/>
                </a:lnTo>
                <a:lnTo>
                  <a:pt x="801612" y="105893"/>
                </a:lnTo>
                <a:lnTo>
                  <a:pt x="826287" y="147088"/>
                </a:lnTo>
                <a:lnTo>
                  <a:pt x="843442" y="191900"/>
                </a:lnTo>
                <a:lnTo>
                  <a:pt x="852299" y="238924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815487" y="1712503"/>
            <a:ext cx="235077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390" dirty="0">
                <a:solidFill>
                  <a:srgbClr val="400022"/>
                </a:solidFill>
                <a:latin typeface="Verdana"/>
                <a:cs typeface="Verdana"/>
              </a:rPr>
              <a:t>Goal</a:t>
            </a:r>
            <a:r>
              <a:rPr sz="2300" spc="-220" dirty="0">
                <a:solidFill>
                  <a:srgbClr val="400022"/>
                </a:solidFill>
                <a:latin typeface="Verdana"/>
                <a:cs typeface="Verdana"/>
              </a:rPr>
              <a:t> </a:t>
            </a:r>
            <a:r>
              <a:rPr sz="2300" spc="720" dirty="0">
                <a:solidFill>
                  <a:srgbClr val="400022"/>
                </a:solidFill>
                <a:latin typeface="Verdana"/>
                <a:cs typeface="Verdana"/>
              </a:rPr>
              <a:t>&amp;</a:t>
            </a:r>
            <a:r>
              <a:rPr sz="2300" spc="-220" dirty="0">
                <a:solidFill>
                  <a:srgbClr val="400022"/>
                </a:solidFill>
                <a:latin typeface="Verdana"/>
                <a:cs typeface="Verdana"/>
              </a:rPr>
              <a:t> </a:t>
            </a:r>
            <a:r>
              <a:rPr sz="2300" spc="170" dirty="0">
                <a:solidFill>
                  <a:srgbClr val="400022"/>
                </a:solidFill>
                <a:latin typeface="Verdana"/>
                <a:cs typeface="Verdana"/>
              </a:rPr>
              <a:t>Scope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95" dirty="0"/>
              <a:t>TABLE</a:t>
            </a:r>
            <a:r>
              <a:rPr spc="-300" dirty="0"/>
              <a:t> </a:t>
            </a:r>
            <a:r>
              <a:rPr spc="245" dirty="0"/>
              <a:t>OF</a:t>
            </a:r>
            <a:r>
              <a:rPr spc="-300" dirty="0"/>
              <a:t> </a:t>
            </a:r>
            <a:r>
              <a:rPr spc="240" dirty="0"/>
              <a:t>CONTENTS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851775" y="1712503"/>
            <a:ext cx="287210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365" dirty="0">
                <a:solidFill>
                  <a:srgbClr val="400022"/>
                </a:solidFill>
                <a:latin typeface="Verdana"/>
                <a:cs typeface="Verdana"/>
              </a:rPr>
              <a:t>Functional</a:t>
            </a:r>
            <a:r>
              <a:rPr sz="2300" spc="-204" dirty="0">
                <a:solidFill>
                  <a:srgbClr val="400022"/>
                </a:solidFill>
                <a:latin typeface="Verdana"/>
                <a:cs typeface="Verdana"/>
              </a:rPr>
              <a:t> </a:t>
            </a:r>
            <a:r>
              <a:rPr sz="2300" spc="365" dirty="0">
                <a:solidFill>
                  <a:srgbClr val="400022"/>
                </a:solidFill>
                <a:latin typeface="Verdana"/>
                <a:cs typeface="Verdana"/>
              </a:rPr>
              <a:t>Unit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86181" y="1651576"/>
            <a:ext cx="4526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2885" algn="l"/>
              </a:tabLst>
            </a:pPr>
            <a:r>
              <a:rPr sz="2800" spc="-25" dirty="0">
                <a:solidFill>
                  <a:srgbClr val="400022"/>
                </a:solidFill>
                <a:latin typeface="Verdana"/>
                <a:cs typeface="Verdana"/>
              </a:rPr>
              <a:t>01</a:t>
            </a:r>
            <a:r>
              <a:rPr sz="2800" dirty="0">
                <a:solidFill>
                  <a:srgbClr val="400022"/>
                </a:solidFill>
                <a:latin typeface="Verdana"/>
                <a:cs typeface="Verdana"/>
              </a:rPr>
              <a:t>	</a:t>
            </a:r>
            <a:r>
              <a:rPr sz="2800" spc="70" dirty="0">
                <a:solidFill>
                  <a:srgbClr val="400022"/>
                </a:solidFill>
                <a:latin typeface="Verdana"/>
                <a:cs typeface="Verdana"/>
              </a:rPr>
              <a:t>02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15487" y="3185322"/>
            <a:ext cx="22434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85" dirty="0">
                <a:solidFill>
                  <a:srgbClr val="400022"/>
                </a:solidFill>
                <a:latin typeface="Verdana"/>
                <a:cs typeface="Verdana"/>
              </a:rPr>
              <a:t>LCIA</a:t>
            </a:r>
            <a:r>
              <a:rPr sz="2300" spc="-204" dirty="0">
                <a:solidFill>
                  <a:srgbClr val="400022"/>
                </a:solidFill>
                <a:latin typeface="Verdana"/>
                <a:cs typeface="Verdana"/>
              </a:rPr>
              <a:t> </a:t>
            </a:r>
            <a:r>
              <a:rPr sz="2300" spc="340" dirty="0">
                <a:solidFill>
                  <a:srgbClr val="400022"/>
                </a:solidFill>
                <a:latin typeface="Verdana"/>
                <a:cs typeface="Verdana"/>
              </a:rPr>
              <a:t>Method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72848" y="3124400"/>
            <a:ext cx="5016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0" dirty="0">
                <a:solidFill>
                  <a:srgbClr val="400022"/>
                </a:solidFill>
                <a:latin typeface="Verdana"/>
                <a:cs typeface="Verdana"/>
              </a:rPr>
              <a:t>03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51778" y="3009116"/>
            <a:ext cx="3054985" cy="7283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300" spc="290" dirty="0">
                <a:solidFill>
                  <a:srgbClr val="400022"/>
                </a:solidFill>
                <a:latin typeface="Verdana"/>
                <a:cs typeface="Verdana"/>
              </a:rPr>
              <a:t>Assumptions</a:t>
            </a:r>
            <a:r>
              <a:rPr sz="2300" spc="-180" dirty="0">
                <a:solidFill>
                  <a:srgbClr val="400022"/>
                </a:solidFill>
                <a:latin typeface="Verdana"/>
                <a:cs typeface="Verdana"/>
              </a:rPr>
              <a:t> </a:t>
            </a:r>
            <a:r>
              <a:rPr sz="2300" spc="315" dirty="0">
                <a:solidFill>
                  <a:srgbClr val="400022"/>
                </a:solidFill>
                <a:latin typeface="Verdana"/>
                <a:cs typeface="Verdana"/>
              </a:rPr>
              <a:t>and </a:t>
            </a:r>
            <a:r>
              <a:rPr sz="2300" spc="300" dirty="0">
                <a:solidFill>
                  <a:srgbClr val="400022"/>
                </a:solidFill>
                <a:latin typeface="Verdana"/>
                <a:cs typeface="Verdana"/>
              </a:rPr>
              <a:t>Limitations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87790" y="3124400"/>
            <a:ext cx="544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20" dirty="0">
                <a:solidFill>
                  <a:srgbClr val="400022"/>
                </a:solidFill>
                <a:latin typeface="Verdana"/>
                <a:cs typeface="Verdana"/>
              </a:rPr>
              <a:t>04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81834" y="4062400"/>
            <a:ext cx="619760" cy="911860"/>
            <a:chOff x="281834" y="4062400"/>
            <a:chExt cx="619760" cy="911860"/>
          </a:xfrm>
        </p:grpSpPr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449" y="4062400"/>
              <a:ext cx="125224" cy="11307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52474" y="4230975"/>
              <a:ext cx="549275" cy="743585"/>
            </a:xfrm>
            <a:custGeom>
              <a:avLst/>
              <a:gdLst/>
              <a:ahLst/>
              <a:cxnLst/>
              <a:rect l="l" t="t" r="r" b="b"/>
              <a:pathLst>
                <a:path w="549275" h="743585">
                  <a:moveTo>
                    <a:pt x="234649" y="743249"/>
                  </a:moveTo>
                  <a:lnTo>
                    <a:pt x="231274" y="743249"/>
                  </a:lnTo>
                  <a:lnTo>
                    <a:pt x="223466" y="742115"/>
                  </a:lnTo>
                  <a:lnTo>
                    <a:pt x="3774" y="261824"/>
                  </a:lnTo>
                  <a:lnTo>
                    <a:pt x="799" y="247499"/>
                  </a:lnTo>
                  <a:lnTo>
                    <a:pt x="3449" y="240674"/>
                  </a:lnTo>
                  <a:lnTo>
                    <a:pt x="33674" y="165024"/>
                  </a:lnTo>
                  <a:lnTo>
                    <a:pt x="17824" y="134699"/>
                  </a:lnTo>
                  <a:lnTo>
                    <a:pt x="13474" y="126449"/>
                  </a:lnTo>
                  <a:lnTo>
                    <a:pt x="6999" y="113924"/>
                  </a:lnTo>
                  <a:lnTo>
                    <a:pt x="0" y="100499"/>
                  </a:lnTo>
                  <a:lnTo>
                    <a:pt x="94599" y="29549"/>
                  </a:lnTo>
                  <a:lnTo>
                    <a:pt x="92549" y="24874"/>
                  </a:lnTo>
                  <a:lnTo>
                    <a:pt x="235099" y="0"/>
                  </a:lnTo>
                  <a:lnTo>
                    <a:pt x="245574" y="30749"/>
                  </a:lnTo>
                  <a:lnTo>
                    <a:pt x="258599" y="68874"/>
                  </a:lnTo>
                  <a:lnTo>
                    <a:pt x="334199" y="99149"/>
                  </a:lnTo>
                  <a:lnTo>
                    <a:pt x="341024" y="101874"/>
                  </a:lnTo>
                  <a:lnTo>
                    <a:pt x="346474" y="107224"/>
                  </a:lnTo>
                  <a:lnTo>
                    <a:pt x="349349" y="113999"/>
                  </a:lnTo>
                  <a:lnTo>
                    <a:pt x="546649" y="580899"/>
                  </a:lnTo>
                  <a:lnTo>
                    <a:pt x="548824" y="591395"/>
                  </a:lnTo>
                  <a:lnTo>
                    <a:pt x="546968" y="601603"/>
                  </a:lnTo>
                  <a:lnTo>
                    <a:pt x="541503" y="610427"/>
                  </a:lnTo>
                  <a:lnTo>
                    <a:pt x="532849" y="616774"/>
                  </a:lnTo>
                  <a:lnTo>
                    <a:pt x="405099" y="674349"/>
                  </a:lnTo>
                  <a:lnTo>
                    <a:pt x="405374" y="675024"/>
                  </a:lnTo>
                  <a:lnTo>
                    <a:pt x="388899" y="681624"/>
                  </a:lnTo>
                  <a:lnTo>
                    <a:pt x="375924" y="687549"/>
                  </a:lnTo>
                  <a:lnTo>
                    <a:pt x="375599" y="687049"/>
                  </a:lnTo>
                  <a:lnTo>
                    <a:pt x="241399" y="741299"/>
                  </a:lnTo>
                  <a:lnTo>
                    <a:pt x="238074" y="742624"/>
                  </a:lnTo>
                  <a:lnTo>
                    <a:pt x="234649" y="743249"/>
                  </a:lnTo>
                  <a:close/>
                </a:path>
              </a:pathLst>
            </a:custGeom>
            <a:solidFill>
              <a:srgbClr val="F965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9474" y="4307975"/>
              <a:ext cx="64769" cy="49530"/>
            </a:xfrm>
            <a:custGeom>
              <a:avLst/>
              <a:gdLst/>
              <a:ahLst/>
              <a:cxnLst/>
              <a:rect l="l" t="t" r="r" b="b"/>
              <a:pathLst>
                <a:path w="64770" h="49529">
                  <a:moveTo>
                    <a:pt x="6474" y="49399"/>
                  </a:moveTo>
                  <a:lnTo>
                    <a:pt x="0" y="36874"/>
                  </a:lnTo>
                  <a:lnTo>
                    <a:pt x="64449" y="0"/>
                  </a:lnTo>
                  <a:lnTo>
                    <a:pt x="6474" y="49399"/>
                  </a:lnTo>
                  <a:close/>
                </a:path>
              </a:pathLst>
            </a:custGeom>
            <a:solidFill>
              <a:srgbClr val="4000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1834" y="4105525"/>
              <a:ext cx="334010" cy="245745"/>
            </a:xfrm>
            <a:custGeom>
              <a:avLst/>
              <a:gdLst/>
              <a:ahLst/>
              <a:cxnLst/>
              <a:rect l="l" t="t" r="r" b="b"/>
              <a:pathLst>
                <a:path w="334009" h="245745">
                  <a:moveTo>
                    <a:pt x="61090" y="245749"/>
                  </a:moveTo>
                  <a:lnTo>
                    <a:pt x="51990" y="245749"/>
                  </a:lnTo>
                  <a:lnTo>
                    <a:pt x="45490" y="241649"/>
                  </a:lnTo>
                  <a:lnTo>
                    <a:pt x="42840" y="234874"/>
                  </a:lnTo>
                  <a:lnTo>
                    <a:pt x="29240" y="199899"/>
                  </a:lnTo>
                  <a:lnTo>
                    <a:pt x="1715" y="129399"/>
                  </a:lnTo>
                  <a:lnTo>
                    <a:pt x="0" y="121524"/>
                  </a:lnTo>
                  <a:lnTo>
                    <a:pt x="762" y="113684"/>
                  </a:lnTo>
                  <a:lnTo>
                    <a:pt x="3863" y="106439"/>
                  </a:lnTo>
                  <a:lnTo>
                    <a:pt x="56062" y="67574"/>
                  </a:lnTo>
                  <a:lnTo>
                    <a:pt x="92130" y="48374"/>
                  </a:lnTo>
                  <a:lnTo>
                    <a:pt x="136690" y="29849"/>
                  </a:lnTo>
                  <a:lnTo>
                    <a:pt x="179681" y="15997"/>
                  </a:lnTo>
                  <a:lnTo>
                    <a:pt x="243828" y="2185"/>
                  </a:lnTo>
                  <a:lnTo>
                    <a:pt x="265865" y="0"/>
                  </a:lnTo>
                  <a:lnTo>
                    <a:pt x="266490" y="0"/>
                  </a:lnTo>
                  <a:lnTo>
                    <a:pt x="317065" y="76099"/>
                  </a:lnTo>
                  <a:lnTo>
                    <a:pt x="332415" y="109949"/>
                  </a:lnTo>
                  <a:lnTo>
                    <a:pt x="333932" y="116658"/>
                  </a:lnTo>
                  <a:lnTo>
                    <a:pt x="332758" y="123193"/>
                  </a:lnTo>
                  <a:lnTo>
                    <a:pt x="329194" y="128800"/>
                  </a:lnTo>
                  <a:lnTo>
                    <a:pt x="323540" y="132724"/>
                  </a:lnTo>
                  <a:lnTo>
                    <a:pt x="65615" y="244349"/>
                  </a:lnTo>
                  <a:lnTo>
                    <a:pt x="63390" y="245299"/>
                  </a:lnTo>
                  <a:lnTo>
                    <a:pt x="61090" y="245749"/>
                  </a:lnTo>
                  <a:close/>
                </a:path>
              </a:pathLst>
            </a:custGeom>
            <a:solidFill>
              <a:srgbClr val="F965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1834" y="4105550"/>
              <a:ext cx="317500" cy="200025"/>
            </a:xfrm>
            <a:custGeom>
              <a:avLst/>
              <a:gdLst/>
              <a:ahLst/>
              <a:cxnLst/>
              <a:rect l="l" t="t" r="r" b="b"/>
              <a:pathLst>
                <a:path w="317500" h="200025">
                  <a:moveTo>
                    <a:pt x="29240" y="199824"/>
                  </a:moveTo>
                  <a:lnTo>
                    <a:pt x="1715" y="129324"/>
                  </a:lnTo>
                  <a:lnTo>
                    <a:pt x="0" y="121450"/>
                  </a:lnTo>
                  <a:lnTo>
                    <a:pt x="762" y="113615"/>
                  </a:lnTo>
                  <a:lnTo>
                    <a:pt x="3863" y="106385"/>
                  </a:lnTo>
                  <a:lnTo>
                    <a:pt x="9165" y="100324"/>
                  </a:lnTo>
                  <a:lnTo>
                    <a:pt x="11365" y="98474"/>
                  </a:lnTo>
                  <a:lnTo>
                    <a:pt x="13790" y="96549"/>
                  </a:lnTo>
                  <a:lnTo>
                    <a:pt x="16490" y="94399"/>
                  </a:lnTo>
                  <a:lnTo>
                    <a:pt x="17515" y="93599"/>
                  </a:lnTo>
                  <a:lnTo>
                    <a:pt x="18590" y="92874"/>
                  </a:lnTo>
                  <a:lnTo>
                    <a:pt x="19640" y="91924"/>
                  </a:lnTo>
                  <a:lnTo>
                    <a:pt x="41590" y="76524"/>
                  </a:lnTo>
                  <a:lnTo>
                    <a:pt x="42665" y="75849"/>
                  </a:lnTo>
                  <a:lnTo>
                    <a:pt x="71665" y="58749"/>
                  </a:lnTo>
                  <a:lnTo>
                    <a:pt x="72665" y="58124"/>
                  </a:lnTo>
                  <a:lnTo>
                    <a:pt x="73690" y="57574"/>
                  </a:lnTo>
                  <a:lnTo>
                    <a:pt x="74815" y="57124"/>
                  </a:lnTo>
                  <a:lnTo>
                    <a:pt x="82412" y="53105"/>
                  </a:lnTo>
                  <a:lnTo>
                    <a:pt x="90121" y="49265"/>
                  </a:lnTo>
                  <a:lnTo>
                    <a:pt x="97933" y="45618"/>
                  </a:lnTo>
                  <a:lnTo>
                    <a:pt x="105840" y="42174"/>
                  </a:lnTo>
                  <a:lnTo>
                    <a:pt x="106840" y="41599"/>
                  </a:lnTo>
                  <a:lnTo>
                    <a:pt x="107915" y="41149"/>
                  </a:lnTo>
                  <a:lnTo>
                    <a:pt x="109040" y="40749"/>
                  </a:lnTo>
                  <a:lnTo>
                    <a:pt x="115694" y="37921"/>
                  </a:lnTo>
                  <a:lnTo>
                    <a:pt x="138715" y="29149"/>
                  </a:lnTo>
                  <a:lnTo>
                    <a:pt x="139665" y="28799"/>
                  </a:lnTo>
                  <a:lnTo>
                    <a:pt x="140815" y="28349"/>
                  </a:lnTo>
                  <a:lnTo>
                    <a:pt x="141990" y="27949"/>
                  </a:lnTo>
                  <a:lnTo>
                    <a:pt x="143115" y="27674"/>
                  </a:lnTo>
                  <a:lnTo>
                    <a:pt x="150871" y="24964"/>
                  </a:lnTo>
                  <a:lnTo>
                    <a:pt x="158387" y="22474"/>
                  </a:lnTo>
                  <a:lnTo>
                    <a:pt x="165653" y="20172"/>
                  </a:lnTo>
                  <a:lnTo>
                    <a:pt x="172665" y="18024"/>
                  </a:lnTo>
                  <a:lnTo>
                    <a:pt x="173790" y="17624"/>
                  </a:lnTo>
                  <a:lnTo>
                    <a:pt x="174940" y="17349"/>
                  </a:lnTo>
                  <a:lnTo>
                    <a:pt x="176065" y="17074"/>
                  </a:lnTo>
                  <a:lnTo>
                    <a:pt x="183776" y="14831"/>
                  </a:lnTo>
                  <a:lnTo>
                    <a:pt x="191196" y="12815"/>
                  </a:lnTo>
                  <a:lnTo>
                    <a:pt x="198326" y="11010"/>
                  </a:lnTo>
                  <a:lnTo>
                    <a:pt x="205165" y="9399"/>
                  </a:lnTo>
                  <a:lnTo>
                    <a:pt x="206390" y="9124"/>
                  </a:lnTo>
                  <a:lnTo>
                    <a:pt x="207640" y="8774"/>
                  </a:lnTo>
                  <a:lnTo>
                    <a:pt x="208715" y="8624"/>
                  </a:lnTo>
                  <a:lnTo>
                    <a:pt x="216336" y="6926"/>
                  </a:lnTo>
                  <a:lnTo>
                    <a:pt x="223562" y="5481"/>
                  </a:lnTo>
                  <a:lnTo>
                    <a:pt x="230389" y="4251"/>
                  </a:lnTo>
                  <a:lnTo>
                    <a:pt x="236815" y="3199"/>
                  </a:lnTo>
                  <a:lnTo>
                    <a:pt x="238040" y="3024"/>
                  </a:lnTo>
                  <a:lnTo>
                    <a:pt x="239240" y="2749"/>
                  </a:lnTo>
                  <a:lnTo>
                    <a:pt x="263090" y="149"/>
                  </a:lnTo>
                  <a:lnTo>
                    <a:pt x="263815" y="149"/>
                  </a:lnTo>
                  <a:lnTo>
                    <a:pt x="264615" y="49"/>
                  </a:lnTo>
                  <a:lnTo>
                    <a:pt x="264840" y="0"/>
                  </a:lnTo>
                  <a:lnTo>
                    <a:pt x="265290" y="0"/>
                  </a:lnTo>
                  <a:lnTo>
                    <a:pt x="265765" y="0"/>
                  </a:lnTo>
                  <a:lnTo>
                    <a:pt x="266015" y="49"/>
                  </a:lnTo>
                  <a:lnTo>
                    <a:pt x="266215" y="24"/>
                  </a:lnTo>
                  <a:lnTo>
                    <a:pt x="266590" y="24"/>
                  </a:lnTo>
                  <a:lnTo>
                    <a:pt x="317015" y="76074"/>
                  </a:lnTo>
                  <a:lnTo>
                    <a:pt x="310015" y="76249"/>
                  </a:lnTo>
                  <a:lnTo>
                    <a:pt x="303065" y="76699"/>
                  </a:lnTo>
                  <a:lnTo>
                    <a:pt x="296140" y="77149"/>
                  </a:lnTo>
                  <a:lnTo>
                    <a:pt x="294965" y="77299"/>
                  </a:lnTo>
                  <a:lnTo>
                    <a:pt x="293765" y="77299"/>
                  </a:lnTo>
                  <a:lnTo>
                    <a:pt x="292590" y="77474"/>
                  </a:lnTo>
                  <a:lnTo>
                    <a:pt x="286040" y="78049"/>
                  </a:lnTo>
                  <a:lnTo>
                    <a:pt x="279565" y="78899"/>
                  </a:lnTo>
                  <a:lnTo>
                    <a:pt x="273115" y="79974"/>
                  </a:lnTo>
                  <a:lnTo>
                    <a:pt x="271840" y="80024"/>
                  </a:lnTo>
                  <a:lnTo>
                    <a:pt x="270590" y="80124"/>
                  </a:lnTo>
                  <a:lnTo>
                    <a:pt x="269340" y="80424"/>
                  </a:lnTo>
                  <a:lnTo>
                    <a:pt x="262787" y="81490"/>
                  </a:lnTo>
                  <a:lnTo>
                    <a:pt x="256233" y="82665"/>
                  </a:lnTo>
                  <a:lnTo>
                    <a:pt x="249708" y="83958"/>
                  </a:lnTo>
                  <a:lnTo>
                    <a:pt x="243240" y="85374"/>
                  </a:lnTo>
                  <a:lnTo>
                    <a:pt x="242040" y="85549"/>
                  </a:lnTo>
                  <a:lnTo>
                    <a:pt x="240915" y="85824"/>
                  </a:lnTo>
                  <a:lnTo>
                    <a:pt x="239840" y="86224"/>
                  </a:lnTo>
                  <a:lnTo>
                    <a:pt x="231607" y="88166"/>
                  </a:lnTo>
                  <a:lnTo>
                    <a:pt x="223455" y="90340"/>
                  </a:lnTo>
                  <a:lnTo>
                    <a:pt x="215346" y="92725"/>
                  </a:lnTo>
                  <a:lnTo>
                    <a:pt x="207240" y="95299"/>
                  </a:lnTo>
                  <a:lnTo>
                    <a:pt x="206065" y="95524"/>
                  </a:lnTo>
                  <a:lnTo>
                    <a:pt x="204890" y="95924"/>
                  </a:lnTo>
                  <a:lnTo>
                    <a:pt x="203815" y="96374"/>
                  </a:lnTo>
                  <a:lnTo>
                    <a:pt x="197105" y="98544"/>
                  </a:lnTo>
                  <a:lnTo>
                    <a:pt x="190430" y="100887"/>
                  </a:lnTo>
                  <a:lnTo>
                    <a:pt x="183779" y="103399"/>
                  </a:lnTo>
                  <a:lnTo>
                    <a:pt x="177140" y="106074"/>
                  </a:lnTo>
                  <a:lnTo>
                    <a:pt x="176065" y="106524"/>
                  </a:lnTo>
                  <a:lnTo>
                    <a:pt x="174940" y="106874"/>
                  </a:lnTo>
                  <a:lnTo>
                    <a:pt x="173790" y="107499"/>
                  </a:lnTo>
                  <a:lnTo>
                    <a:pt x="165690" y="110791"/>
                  </a:lnTo>
                  <a:lnTo>
                    <a:pt x="157687" y="114309"/>
                  </a:lnTo>
                  <a:lnTo>
                    <a:pt x="149753" y="118029"/>
                  </a:lnTo>
                  <a:lnTo>
                    <a:pt x="141865" y="121924"/>
                  </a:lnTo>
                  <a:lnTo>
                    <a:pt x="140815" y="122324"/>
                  </a:lnTo>
                  <a:lnTo>
                    <a:pt x="139740" y="122824"/>
                  </a:lnTo>
                  <a:lnTo>
                    <a:pt x="138765" y="123399"/>
                  </a:lnTo>
                  <a:lnTo>
                    <a:pt x="130833" y="127468"/>
                  </a:lnTo>
                  <a:lnTo>
                    <a:pt x="122993" y="131721"/>
                  </a:lnTo>
                  <a:lnTo>
                    <a:pt x="115214" y="136158"/>
                  </a:lnTo>
                  <a:lnTo>
                    <a:pt x="107465" y="140774"/>
                  </a:lnTo>
                  <a:lnTo>
                    <a:pt x="106390" y="141324"/>
                  </a:lnTo>
                  <a:lnTo>
                    <a:pt x="105390" y="141949"/>
                  </a:lnTo>
                  <a:lnTo>
                    <a:pt x="104415" y="142674"/>
                  </a:lnTo>
                  <a:lnTo>
                    <a:pt x="96121" y="147789"/>
                  </a:lnTo>
                  <a:lnTo>
                    <a:pt x="87902" y="153103"/>
                  </a:lnTo>
                  <a:lnTo>
                    <a:pt x="79777" y="158590"/>
                  </a:lnTo>
                  <a:lnTo>
                    <a:pt x="71765" y="164224"/>
                  </a:lnTo>
                  <a:lnTo>
                    <a:pt x="70915" y="164899"/>
                  </a:lnTo>
                  <a:lnTo>
                    <a:pt x="69840" y="165574"/>
                  </a:lnTo>
                  <a:lnTo>
                    <a:pt x="68940" y="166374"/>
                  </a:lnTo>
                  <a:lnTo>
                    <a:pt x="64940" y="169249"/>
                  </a:lnTo>
                  <a:lnTo>
                    <a:pt x="60940" y="172249"/>
                  </a:lnTo>
                  <a:lnTo>
                    <a:pt x="57040" y="175274"/>
                  </a:lnTo>
                  <a:lnTo>
                    <a:pt x="53665" y="177874"/>
                  </a:lnTo>
                  <a:lnTo>
                    <a:pt x="50515" y="180524"/>
                  </a:lnTo>
                  <a:lnTo>
                    <a:pt x="47240" y="183249"/>
                  </a:lnTo>
                  <a:lnTo>
                    <a:pt x="46165" y="184024"/>
                  </a:lnTo>
                  <a:lnTo>
                    <a:pt x="45265" y="184874"/>
                  </a:lnTo>
                  <a:lnTo>
                    <a:pt x="44365" y="185674"/>
                  </a:lnTo>
                  <a:lnTo>
                    <a:pt x="39065" y="190124"/>
                  </a:lnTo>
                  <a:lnTo>
                    <a:pt x="34040" y="194849"/>
                  </a:lnTo>
                  <a:lnTo>
                    <a:pt x="29240" y="199824"/>
                  </a:lnTo>
                  <a:close/>
                </a:path>
              </a:pathLst>
            </a:custGeom>
            <a:solidFill>
              <a:srgbClr val="4000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74" y="4105550"/>
              <a:ext cx="279699" cy="18572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27724" y="4456700"/>
              <a:ext cx="168275" cy="335915"/>
            </a:xfrm>
            <a:custGeom>
              <a:avLst/>
              <a:gdLst/>
              <a:ahLst/>
              <a:cxnLst/>
              <a:rect l="l" t="t" r="r" b="b"/>
              <a:pathLst>
                <a:path w="168275" h="335914">
                  <a:moveTo>
                    <a:pt x="84249" y="335824"/>
                  </a:moveTo>
                  <a:lnTo>
                    <a:pt x="99549" y="142474"/>
                  </a:lnTo>
                  <a:lnTo>
                    <a:pt x="0" y="183024"/>
                  </a:lnTo>
                  <a:lnTo>
                    <a:pt x="77324" y="0"/>
                  </a:lnTo>
                  <a:lnTo>
                    <a:pt x="73374" y="110549"/>
                  </a:lnTo>
                  <a:lnTo>
                    <a:pt x="168199" y="79974"/>
                  </a:lnTo>
                  <a:lnTo>
                    <a:pt x="84249" y="335824"/>
                  </a:lnTo>
                  <a:close/>
                </a:path>
              </a:pathLst>
            </a:custGeom>
            <a:solidFill>
              <a:srgbClr val="FFCC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4899" y="4088550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5" h="34925">
                  <a:moveTo>
                    <a:pt x="3224" y="34399"/>
                  </a:moveTo>
                  <a:lnTo>
                    <a:pt x="0" y="26849"/>
                  </a:lnTo>
                  <a:lnTo>
                    <a:pt x="74174" y="0"/>
                  </a:lnTo>
                  <a:lnTo>
                    <a:pt x="3224" y="34399"/>
                  </a:lnTo>
                  <a:close/>
                </a:path>
              </a:pathLst>
            </a:custGeom>
            <a:solidFill>
              <a:srgbClr val="4000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160" y="4365125"/>
              <a:ext cx="85935" cy="1610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CC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94937" y="667974"/>
            <a:ext cx="852805" cy="239395"/>
          </a:xfrm>
          <a:custGeom>
            <a:avLst/>
            <a:gdLst/>
            <a:ahLst/>
            <a:cxnLst/>
            <a:rect l="l" t="t" r="r" b="b"/>
            <a:pathLst>
              <a:path w="852804" h="239394">
                <a:moveTo>
                  <a:pt x="852374" y="238899"/>
                </a:moveTo>
                <a:lnTo>
                  <a:pt x="0" y="238899"/>
                </a:lnTo>
                <a:lnTo>
                  <a:pt x="8870" y="191877"/>
                </a:lnTo>
                <a:lnTo>
                  <a:pt x="26035" y="147069"/>
                </a:lnTo>
                <a:lnTo>
                  <a:pt x="50715" y="105878"/>
                </a:lnTo>
                <a:lnTo>
                  <a:pt x="82131" y="69705"/>
                </a:lnTo>
                <a:lnTo>
                  <a:pt x="119502" y="39953"/>
                </a:lnTo>
                <a:lnTo>
                  <a:pt x="162049" y="18024"/>
                </a:lnTo>
                <a:lnTo>
                  <a:pt x="210112" y="4493"/>
                </a:lnTo>
                <a:lnTo>
                  <a:pt x="259899" y="0"/>
                </a:lnTo>
                <a:lnTo>
                  <a:pt x="270101" y="187"/>
                </a:lnTo>
                <a:lnTo>
                  <a:pt x="348276" y="14333"/>
                </a:lnTo>
                <a:lnTo>
                  <a:pt x="393251" y="33790"/>
                </a:lnTo>
                <a:lnTo>
                  <a:pt x="434488" y="60436"/>
                </a:lnTo>
                <a:lnTo>
                  <a:pt x="470979" y="93363"/>
                </a:lnTo>
                <a:lnTo>
                  <a:pt x="501714" y="131664"/>
                </a:lnTo>
                <a:lnTo>
                  <a:pt x="525682" y="174428"/>
                </a:lnTo>
                <a:lnTo>
                  <a:pt x="541874" y="220749"/>
                </a:lnTo>
                <a:lnTo>
                  <a:pt x="568394" y="180274"/>
                </a:lnTo>
                <a:lnTo>
                  <a:pt x="605621" y="149265"/>
                </a:lnTo>
                <a:lnTo>
                  <a:pt x="649969" y="129417"/>
                </a:lnTo>
                <a:lnTo>
                  <a:pt x="697849" y="122424"/>
                </a:lnTo>
                <a:lnTo>
                  <a:pt x="708066" y="122755"/>
                </a:lnTo>
                <a:lnTo>
                  <a:pt x="776272" y="143981"/>
                </a:lnTo>
                <a:lnTo>
                  <a:pt x="808828" y="169259"/>
                </a:lnTo>
                <a:lnTo>
                  <a:pt x="834657" y="201582"/>
                </a:lnTo>
                <a:lnTo>
                  <a:pt x="852374" y="238899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47287" y="0"/>
            <a:ext cx="1419860" cy="196850"/>
          </a:xfrm>
          <a:custGeom>
            <a:avLst/>
            <a:gdLst/>
            <a:ahLst/>
            <a:cxnLst/>
            <a:rect l="l" t="t" r="r" b="b"/>
            <a:pathLst>
              <a:path w="1419859" h="196850">
                <a:moveTo>
                  <a:pt x="1419374" y="196599"/>
                </a:moveTo>
                <a:lnTo>
                  <a:pt x="0" y="196599"/>
                </a:lnTo>
                <a:lnTo>
                  <a:pt x="17686" y="167731"/>
                </a:lnTo>
                <a:lnTo>
                  <a:pt x="73037" y="127844"/>
                </a:lnTo>
                <a:lnTo>
                  <a:pt x="112949" y="118224"/>
                </a:lnTo>
                <a:lnTo>
                  <a:pt x="119574" y="117824"/>
                </a:lnTo>
                <a:lnTo>
                  <a:pt x="126149" y="117824"/>
                </a:lnTo>
                <a:lnTo>
                  <a:pt x="159907" y="121340"/>
                </a:lnTo>
                <a:lnTo>
                  <a:pt x="192603" y="131268"/>
                </a:lnTo>
                <a:lnTo>
                  <a:pt x="223353" y="146681"/>
                </a:lnTo>
                <a:lnTo>
                  <a:pt x="251274" y="166649"/>
                </a:lnTo>
                <a:lnTo>
                  <a:pt x="268947" y="122476"/>
                </a:lnTo>
                <a:lnTo>
                  <a:pt x="293066" y="81851"/>
                </a:lnTo>
                <a:lnTo>
                  <a:pt x="322857" y="45091"/>
                </a:lnTo>
                <a:lnTo>
                  <a:pt x="357545" y="12512"/>
                </a:lnTo>
                <a:lnTo>
                  <a:pt x="374840" y="0"/>
                </a:lnTo>
                <a:lnTo>
                  <a:pt x="785594" y="0"/>
                </a:lnTo>
                <a:lnTo>
                  <a:pt x="813224" y="33424"/>
                </a:lnTo>
                <a:lnTo>
                  <a:pt x="835068" y="66969"/>
                </a:lnTo>
                <a:lnTo>
                  <a:pt x="854287" y="102096"/>
                </a:lnTo>
                <a:lnTo>
                  <a:pt x="871724" y="138250"/>
                </a:lnTo>
                <a:lnTo>
                  <a:pt x="888224" y="174874"/>
                </a:lnTo>
                <a:lnTo>
                  <a:pt x="914850" y="143917"/>
                </a:lnTo>
                <a:lnTo>
                  <a:pt x="947309" y="118918"/>
                </a:lnTo>
                <a:lnTo>
                  <a:pt x="983776" y="99253"/>
                </a:lnTo>
                <a:lnTo>
                  <a:pt x="1022424" y="84299"/>
                </a:lnTo>
                <a:lnTo>
                  <a:pt x="1087206" y="68481"/>
                </a:lnTo>
                <a:lnTo>
                  <a:pt x="1153599" y="62974"/>
                </a:lnTo>
                <a:lnTo>
                  <a:pt x="1185097" y="64273"/>
                </a:lnTo>
                <a:lnTo>
                  <a:pt x="1246996" y="74987"/>
                </a:lnTo>
                <a:lnTo>
                  <a:pt x="1318691" y="104051"/>
                </a:lnTo>
                <a:lnTo>
                  <a:pt x="1357034" y="129634"/>
                </a:lnTo>
                <a:lnTo>
                  <a:pt x="1390948" y="160706"/>
                </a:lnTo>
                <a:lnTo>
                  <a:pt x="1419374" y="196599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11849" y="1218875"/>
            <a:ext cx="852805" cy="239395"/>
          </a:xfrm>
          <a:custGeom>
            <a:avLst/>
            <a:gdLst/>
            <a:ahLst/>
            <a:cxnLst/>
            <a:rect l="l" t="t" r="r" b="b"/>
            <a:pathLst>
              <a:path w="852804" h="239394">
                <a:moveTo>
                  <a:pt x="852299" y="238924"/>
                </a:moveTo>
                <a:lnTo>
                  <a:pt x="0" y="238924"/>
                </a:lnTo>
                <a:lnTo>
                  <a:pt x="17738" y="201606"/>
                </a:lnTo>
                <a:lnTo>
                  <a:pt x="43565" y="169274"/>
                </a:lnTo>
                <a:lnTo>
                  <a:pt x="76109" y="143974"/>
                </a:lnTo>
                <a:lnTo>
                  <a:pt x="113999" y="127749"/>
                </a:lnTo>
                <a:lnTo>
                  <a:pt x="154499" y="122399"/>
                </a:lnTo>
                <a:lnTo>
                  <a:pt x="202387" y="129396"/>
                </a:lnTo>
                <a:lnTo>
                  <a:pt x="246749" y="149256"/>
                </a:lnTo>
                <a:lnTo>
                  <a:pt x="283987" y="180281"/>
                </a:lnTo>
                <a:lnTo>
                  <a:pt x="310499" y="220774"/>
                </a:lnTo>
                <a:lnTo>
                  <a:pt x="326688" y="174456"/>
                </a:lnTo>
                <a:lnTo>
                  <a:pt x="350647" y="131696"/>
                </a:lnTo>
                <a:lnTo>
                  <a:pt x="381371" y="93398"/>
                </a:lnTo>
                <a:lnTo>
                  <a:pt x="417854" y="60468"/>
                </a:lnTo>
                <a:lnTo>
                  <a:pt x="459091" y="33809"/>
                </a:lnTo>
                <a:lnTo>
                  <a:pt x="504074" y="14327"/>
                </a:lnTo>
                <a:lnTo>
                  <a:pt x="551799" y="2924"/>
                </a:lnTo>
                <a:lnTo>
                  <a:pt x="592299" y="0"/>
                </a:lnTo>
                <a:lnTo>
                  <a:pt x="617342" y="1122"/>
                </a:lnTo>
                <a:lnTo>
                  <a:pt x="666528" y="10135"/>
                </a:lnTo>
                <a:lnTo>
                  <a:pt x="732816" y="39970"/>
                </a:lnTo>
                <a:lnTo>
                  <a:pt x="770196" y="69719"/>
                </a:lnTo>
                <a:lnTo>
                  <a:pt x="801612" y="105893"/>
                </a:lnTo>
                <a:lnTo>
                  <a:pt x="826287" y="147088"/>
                </a:lnTo>
                <a:lnTo>
                  <a:pt x="843442" y="191900"/>
                </a:lnTo>
                <a:lnTo>
                  <a:pt x="852299" y="238924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085149"/>
            <a:ext cx="349885" cy="239395"/>
          </a:xfrm>
          <a:custGeom>
            <a:avLst/>
            <a:gdLst/>
            <a:ahLst/>
            <a:cxnLst/>
            <a:rect l="l" t="t" r="r" b="b"/>
            <a:pathLst>
              <a:path w="349885" h="239394">
                <a:moveTo>
                  <a:pt x="349624" y="238924"/>
                </a:moveTo>
                <a:lnTo>
                  <a:pt x="0" y="238924"/>
                </a:lnTo>
                <a:lnTo>
                  <a:pt x="0" y="14933"/>
                </a:lnTo>
                <a:lnTo>
                  <a:pt x="49124" y="2924"/>
                </a:lnTo>
                <a:lnTo>
                  <a:pt x="89624" y="0"/>
                </a:lnTo>
                <a:lnTo>
                  <a:pt x="114667" y="1122"/>
                </a:lnTo>
                <a:lnTo>
                  <a:pt x="163853" y="10135"/>
                </a:lnTo>
                <a:lnTo>
                  <a:pt x="230141" y="39970"/>
                </a:lnTo>
                <a:lnTo>
                  <a:pt x="267521" y="69719"/>
                </a:lnTo>
                <a:lnTo>
                  <a:pt x="298937" y="105893"/>
                </a:lnTo>
                <a:lnTo>
                  <a:pt x="323612" y="147088"/>
                </a:lnTo>
                <a:lnTo>
                  <a:pt x="340767" y="191900"/>
                </a:lnTo>
                <a:lnTo>
                  <a:pt x="349624" y="238924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96624"/>
            <a:ext cx="1308100" cy="274955"/>
          </a:xfrm>
          <a:custGeom>
            <a:avLst/>
            <a:gdLst/>
            <a:ahLst/>
            <a:cxnLst/>
            <a:rect l="l" t="t" r="r" b="b"/>
            <a:pathLst>
              <a:path w="1308100" h="274955">
                <a:moveTo>
                  <a:pt x="1308087" y="274474"/>
                </a:moveTo>
                <a:lnTo>
                  <a:pt x="0" y="274474"/>
                </a:lnTo>
                <a:lnTo>
                  <a:pt x="0" y="196321"/>
                </a:lnTo>
                <a:lnTo>
                  <a:pt x="1662" y="196099"/>
                </a:lnTo>
                <a:lnTo>
                  <a:pt x="8287" y="195699"/>
                </a:lnTo>
                <a:lnTo>
                  <a:pt x="14862" y="195699"/>
                </a:lnTo>
                <a:lnTo>
                  <a:pt x="48619" y="199215"/>
                </a:lnTo>
                <a:lnTo>
                  <a:pt x="81315" y="209143"/>
                </a:lnTo>
                <a:lnTo>
                  <a:pt x="112066" y="224556"/>
                </a:lnTo>
                <a:lnTo>
                  <a:pt x="139987" y="244524"/>
                </a:lnTo>
                <a:lnTo>
                  <a:pt x="157660" y="200351"/>
                </a:lnTo>
                <a:lnTo>
                  <a:pt x="181779" y="159726"/>
                </a:lnTo>
                <a:lnTo>
                  <a:pt x="211569" y="122966"/>
                </a:lnTo>
                <a:lnTo>
                  <a:pt x="246258" y="90387"/>
                </a:lnTo>
                <a:lnTo>
                  <a:pt x="285069" y="62307"/>
                </a:lnTo>
                <a:lnTo>
                  <a:pt x="327230" y="39041"/>
                </a:lnTo>
                <a:lnTo>
                  <a:pt x="371965" y="20907"/>
                </a:lnTo>
                <a:lnTo>
                  <a:pt x="418500" y="8221"/>
                </a:lnTo>
                <a:lnTo>
                  <a:pt x="466062" y="1299"/>
                </a:lnTo>
                <a:lnTo>
                  <a:pt x="496787" y="0"/>
                </a:lnTo>
                <a:lnTo>
                  <a:pt x="517648" y="685"/>
                </a:lnTo>
                <a:lnTo>
                  <a:pt x="558704" y="6771"/>
                </a:lnTo>
                <a:lnTo>
                  <a:pt x="614816" y="29368"/>
                </a:lnTo>
                <a:lnTo>
                  <a:pt x="647496" y="52290"/>
                </a:lnTo>
                <a:lnTo>
                  <a:pt x="676572" y="80036"/>
                </a:lnTo>
                <a:lnTo>
                  <a:pt x="701937" y="111299"/>
                </a:lnTo>
                <a:lnTo>
                  <a:pt x="723781" y="144844"/>
                </a:lnTo>
                <a:lnTo>
                  <a:pt x="742999" y="179971"/>
                </a:lnTo>
                <a:lnTo>
                  <a:pt x="760437" y="216125"/>
                </a:lnTo>
                <a:lnTo>
                  <a:pt x="776937" y="252749"/>
                </a:lnTo>
                <a:lnTo>
                  <a:pt x="803562" y="221792"/>
                </a:lnTo>
                <a:lnTo>
                  <a:pt x="836021" y="196793"/>
                </a:lnTo>
                <a:lnTo>
                  <a:pt x="872488" y="177128"/>
                </a:lnTo>
                <a:lnTo>
                  <a:pt x="911137" y="162174"/>
                </a:lnTo>
                <a:lnTo>
                  <a:pt x="975918" y="146356"/>
                </a:lnTo>
                <a:lnTo>
                  <a:pt x="1042312" y="140849"/>
                </a:lnTo>
                <a:lnTo>
                  <a:pt x="1073810" y="142148"/>
                </a:lnTo>
                <a:lnTo>
                  <a:pt x="1135708" y="152862"/>
                </a:lnTo>
                <a:lnTo>
                  <a:pt x="1207403" y="181926"/>
                </a:lnTo>
                <a:lnTo>
                  <a:pt x="1245746" y="207509"/>
                </a:lnTo>
                <a:lnTo>
                  <a:pt x="1279660" y="238581"/>
                </a:lnTo>
                <a:lnTo>
                  <a:pt x="1308087" y="274474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26112" y="2078865"/>
            <a:ext cx="518159" cy="263525"/>
          </a:xfrm>
          <a:custGeom>
            <a:avLst/>
            <a:gdLst/>
            <a:ahLst/>
            <a:cxnLst/>
            <a:rect l="l" t="t" r="r" b="b"/>
            <a:pathLst>
              <a:path w="518159" h="263525">
                <a:moveTo>
                  <a:pt x="517887" y="263009"/>
                </a:moveTo>
                <a:lnTo>
                  <a:pt x="0" y="263009"/>
                </a:lnTo>
                <a:lnTo>
                  <a:pt x="17686" y="234141"/>
                </a:lnTo>
                <a:lnTo>
                  <a:pt x="73037" y="194254"/>
                </a:lnTo>
                <a:lnTo>
                  <a:pt x="112949" y="184634"/>
                </a:lnTo>
                <a:lnTo>
                  <a:pt x="119574" y="184234"/>
                </a:lnTo>
                <a:lnTo>
                  <a:pt x="126149" y="184234"/>
                </a:lnTo>
                <a:lnTo>
                  <a:pt x="159907" y="187750"/>
                </a:lnTo>
                <a:lnTo>
                  <a:pt x="192603" y="197678"/>
                </a:lnTo>
                <a:lnTo>
                  <a:pt x="223353" y="213090"/>
                </a:lnTo>
                <a:lnTo>
                  <a:pt x="251274" y="233059"/>
                </a:lnTo>
                <a:lnTo>
                  <a:pt x="268947" y="188886"/>
                </a:lnTo>
                <a:lnTo>
                  <a:pt x="293066" y="148261"/>
                </a:lnTo>
                <a:lnTo>
                  <a:pt x="322857" y="111501"/>
                </a:lnTo>
                <a:lnTo>
                  <a:pt x="357545" y="78922"/>
                </a:lnTo>
                <a:lnTo>
                  <a:pt x="396357" y="50841"/>
                </a:lnTo>
                <a:lnTo>
                  <a:pt x="438517" y="27576"/>
                </a:lnTo>
                <a:lnTo>
                  <a:pt x="483252" y="9441"/>
                </a:lnTo>
                <a:lnTo>
                  <a:pt x="517887" y="0"/>
                </a:lnTo>
                <a:lnTo>
                  <a:pt x="517887" y="263009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93271" y="4008971"/>
            <a:ext cx="1651000" cy="1134745"/>
          </a:xfrm>
          <a:custGeom>
            <a:avLst/>
            <a:gdLst/>
            <a:ahLst/>
            <a:cxnLst/>
            <a:rect l="l" t="t" r="r" b="b"/>
            <a:pathLst>
              <a:path w="1651000" h="1134745">
                <a:moveTo>
                  <a:pt x="1650717" y="1134329"/>
                </a:moveTo>
                <a:lnTo>
                  <a:pt x="0" y="1134329"/>
                </a:lnTo>
                <a:lnTo>
                  <a:pt x="23678" y="1093141"/>
                </a:lnTo>
                <a:lnTo>
                  <a:pt x="52835" y="1055703"/>
                </a:lnTo>
                <a:lnTo>
                  <a:pt x="86895" y="1022818"/>
                </a:lnTo>
                <a:lnTo>
                  <a:pt x="125286" y="995287"/>
                </a:lnTo>
                <a:lnTo>
                  <a:pt x="165561" y="974471"/>
                </a:lnTo>
                <a:lnTo>
                  <a:pt x="208322" y="959480"/>
                </a:lnTo>
                <a:lnTo>
                  <a:pt x="252730" y="950414"/>
                </a:lnTo>
                <a:lnTo>
                  <a:pt x="297943" y="947370"/>
                </a:lnTo>
                <a:lnTo>
                  <a:pt x="321742" y="948213"/>
                </a:lnTo>
                <a:lnTo>
                  <a:pt x="345395" y="950759"/>
                </a:lnTo>
                <a:lnTo>
                  <a:pt x="368790" y="955027"/>
                </a:lnTo>
                <a:lnTo>
                  <a:pt x="391817" y="961040"/>
                </a:lnTo>
                <a:lnTo>
                  <a:pt x="384566" y="910962"/>
                </a:lnTo>
                <a:lnTo>
                  <a:pt x="381937" y="860437"/>
                </a:lnTo>
                <a:lnTo>
                  <a:pt x="383854" y="809865"/>
                </a:lnTo>
                <a:lnTo>
                  <a:pt x="390245" y="759644"/>
                </a:lnTo>
                <a:lnTo>
                  <a:pt x="401036" y="710174"/>
                </a:lnTo>
                <a:lnTo>
                  <a:pt x="416155" y="661852"/>
                </a:lnTo>
                <a:lnTo>
                  <a:pt x="435527" y="615078"/>
                </a:lnTo>
                <a:lnTo>
                  <a:pt x="459078" y="570250"/>
                </a:lnTo>
                <a:lnTo>
                  <a:pt x="486456" y="528955"/>
                </a:lnTo>
                <a:lnTo>
                  <a:pt x="518611" y="491079"/>
                </a:lnTo>
                <a:lnTo>
                  <a:pt x="555395" y="458483"/>
                </a:lnTo>
                <a:lnTo>
                  <a:pt x="596659" y="433029"/>
                </a:lnTo>
                <a:lnTo>
                  <a:pt x="642253" y="416577"/>
                </a:lnTo>
                <a:lnTo>
                  <a:pt x="691498" y="410862"/>
                </a:lnTo>
                <a:lnTo>
                  <a:pt x="735759" y="415200"/>
                </a:lnTo>
                <a:lnTo>
                  <a:pt x="778977" y="427449"/>
                </a:lnTo>
                <a:lnTo>
                  <a:pt x="820734" y="446461"/>
                </a:lnTo>
                <a:lnTo>
                  <a:pt x="860610" y="471089"/>
                </a:lnTo>
                <a:lnTo>
                  <a:pt x="898185" y="500184"/>
                </a:lnTo>
                <a:lnTo>
                  <a:pt x="933039" y="532599"/>
                </a:lnTo>
                <a:lnTo>
                  <a:pt x="964751" y="567187"/>
                </a:lnTo>
                <a:lnTo>
                  <a:pt x="996918" y="607251"/>
                </a:lnTo>
                <a:lnTo>
                  <a:pt x="1026829" y="648920"/>
                </a:lnTo>
                <a:lnTo>
                  <a:pt x="1054422" y="692093"/>
                </a:lnTo>
                <a:lnTo>
                  <a:pt x="1079635" y="736673"/>
                </a:lnTo>
                <a:lnTo>
                  <a:pt x="1102407" y="782562"/>
                </a:lnTo>
                <a:lnTo>
                  <a:pt x="1122676" y="829661"/>
                </a:lnTo>
                <a:lnTo>
                  <a:pt x="1140381" y="877871"/>
                </a:lnTo>
                <a:lnTo>
                  <a:pt x="1136977" y="829077"/>
                </a:lnTo>
                <a:lnTo>
                  <a:pt x="1134078" y="780182"/>
                </a:lnTo>
                <a:lnTo>
                  <a:pt x="1131958" y="731238"/>
                </a:lnTo>
                <a:lnTo>
                  <a:pt x="1130887" y="682299"/>
                </a:lnTo>
                <a:lnTo>
                  <a:pt x="1131138" y="633420"/>
                </a:lnTo>
                <a:lnTo>
                  <a:pt x="1132984" y="584655"/>
                </a:lnTo>
                <a:lnTo>
                  <a:pt x="1136696" y="536056"/>
                </a:lnTo>
                <a:lnTo>
                  <a:pt x="1142546" y="487678"/>
                </a:lnTo>
                <a:lnTo>
                  <a:pt x="1150806" y="439575"/>
                </a:lnTo>
                <a:lnTo>
                  <a:pt x="1161805" y="391881"/>
                </a:lnTo>
                <a:lnTo>
                  <a:pt x="1175826" y="344808"/>
                </a:lnTo>
                <a:lnTo>
                  <a:pt x="1192938" y="298759"/>
                </a:lnTo>
                <a:lnTo>
                  <a:pt x="1213208" y="254134"/>
                </a:lnTo>
                <a:lnTo>
                  <a:pt x="1236706" y="211335"/>
                </a:lnTo>
                <a:lnTo>
                  <a:pt x="1263500" y="170764"/>
                </a:lnTo>
                <a:lnTo>
                  <a:pt x="1293658" y="132823"/>
                </a:lnTo>
                <a:lnTo>
                  <a:pt x="1327249" y="97912"/>
                </a:lnTo>
                <a:lnTo>
                  <a:pt x="1364342" y="66434"/>
                </a:lnTo>
                <a:lnTo>
                  <a:pt x="1402622" y="40443"/>
                </a:lnTo>
                <a:lnTo>
                  <a:pt x="1443869" y="19677"/>
                </a:lnTo>
                <a:lnTo>
                  <a:pt x="1487465" y="5692"/>
                </a:lnTo>
                <a:lnTo>
                  <a:pt x="1532792" y="45"/>
                </a:lnTo>
                <a:lnTo>
                  <a:pt x="1534210" y="0"/>
                </a:lnTo>
                <a:lnTo>
                  <a:pt x="1537137" y="0"/>
                </a:lnTo>
                <a:lnTo>
                  <a:pt x="1566805" y="2053"/>
                </a:lnTo>
                <a:lnTo>
                  <a:pt x="1595779" y="7989"/>
                </a:lnTo>
                <a:lnTo>
                  <a:pt x="1623827" y="17475"/>
                </a:lnTo>
                <a:lnTo>
                  <a:pt x="1650717" y="30176"/>
                </a:lnTo>
                <a:lnTo>
                  <a:pt x="1650717" y="1134329"/>
                </a:lnTo>
                <a:close/>
              </a:path>
            </a:pathLst>
          </a:custGeom>
          <a:solidFill>
            <a:srgbClr val="A87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4" y="3701547"/>
            <a:ext cx="2430780" cy="1442085"/>
            <a:chOff x="64" y="3701547"/>
            <a:chExt cx="2430780" cy="1442085"/>
          </a:xfrm>
        </p:grpSpPr>
        <p:sp>
          <p:nvSpPr>
            <p:cNvPr id="11" name="object 11"/>
            <p:cNvSpPr/>
            <p:nvPr/>
          </p:nvSpPr>
          <p:spPr>
            <a:xfrm>
              <a:off x="64" y="3701547"/>
              <a:ext cx="1351280" cy="1442085"/>
            </a:xfrm>
            <a:custGeom>
              <a:avLst/>
              <a:gdLst/>
              <a:ahLst/>
              <a:cxnLst/>
              <a:rect l="l" t="t" r="r" b="b"/>
              <a:pathLst>
                <a:path w="1351280" h="1442085">
                  <a:moveTo>
                    <a:pt x="988610" y="1441720"/>
                  </a:moveTo>
                  <a:lnTo>
                    <a:pt x="96820" y="1441720"/>
                  </a:lnTo>
                  <a:lnTo>
                    <a:pt x="71261" y="1425378"/>
                  </a:lnTo>
                  <a:lnTo>
                    <a:pt x="46574" y="1407800"/>
                  </a:lnTo>
                  <a:lnTo>
                    <a:pt x="22805" y="1389023"/>
                  </a:lnTo>
                  <a:lnTo>
                    <a:pt x="0" y="1369088"/>
                  </a:lnTo>
                  <a:lnTo>
                    <a:pt x="0" y="173261"/>
                  </a:lnTo>
                  <a:lnTo>
                    <a:pt x="9587" y="169808"/>
                  </a:lnTo>
                  <a:lnTo>
                    <a:pt x="19206" y="167226"/>
                  </a:lnTo>
                  <a:lnTo>
                    <a:pt x="28794" y="165608"/>
                  </a:lnTo>
                  <a:lnTo>
                    <a:pt x="38288" y="165048"/>
                  </a:lnTo>
                  <a:lnTo>
                    <a:pt x="49145" y="165842"/>
                  </a:lnTo>
                  <a:lnTo>
                    <a:pt x="88603" y="187454"/>
                  </a:lnTo>
                  <a:lnTo>
                    <a:pt x="127760" y="263648"/>
                  </a:lnTo>
                  <a:lnTo>
                    <a:pt x="141854" y="309368"/>
                  </a:lnTo>
                  <a:lnTo>
                    <a:pt x="151103" y="356317"/>
                  </a:lnTo>
                  <a:lnTo>
                    <a:pt x="155393" y="404098"/>
                  </a:lnTo>
                  <a:lnTo>
                    <a:pt x="163283" y="355137"/>
                  </a:lnTo>
                  <a:lnTo>
                    <a:pt x="175773" y="307156"/>
                  </a:lnTo>
                  <a:lnTo>
                    <a:pt x="192661" y="260533"/>
                  </a:lnTo>
                  <a:lnTo>
                    <a:pt x="213743" y="215644"/>
                  </a:lnTo>
                  <a:lnTo>
                    <a:pt x="238818" y="172866"/>
                  </a:lnTo>
                  <a:lnTo>
                    <a:pt x="267682" y="132577"/>
                  </a:lnTo>
                  <a:lnTo>
                    <a:pt x="300132" y="95155"/>
                  </a:lnTo>
                  <a:lnTo>
                    <a:pt x="335966" y="60975"/>
                  </a:lnTo>
                  <a:lnTo>
                    <a:pt x="390251" y="22212"/>
                  </a:lnTo>
                  <a:lnTo>
                    <a:pt x="452283" y="1119"/>
                  </a:lnTo>
                  <a:lnTo>
                    <a:pt x="464189" y="0"/>
                  </a:lnTo>
                  <a:lnTo>
                    <a:pt x="470121" y="0"/>
                  </a:lnTo>
                  <a:lnTo>
                    <a:pt x="535150" y="14077"/>
                  </a:lnTo>
                  <a:lnTo>
                    <a:pt x="591747" y="50771"/>
                  </a:lnTo>
                  <a:lnTo>
                    <a:pt x="639732" y="109496"/>
                  </a:lnTo>
                  <a:lnTo>
                    <a:pt x="658342" y="142946"/>
                  </a:lnTo>
                  <a:lnTo>
                    <a:pt x="674090" y="177866"/>
                  </a:lnTo>
                  <a:lnTo>
                    <a:pt x="691880" y="225874"/>
                  </a:lnTo>
                  <a:lnTo>
                    <a:pt x="706136" y="274810"/>
                  </a:lnTo>
                  <a:lnTo>
                    <a:pt x="717179" y="324546"/>
                  </a:lnTo>
                  <a:lnTo>
                    <a:pt x="725328" y="374953"/>
                  </a:lnTo>
                  <a:lnTo>
                    <a:pt x="730902" y="425905"/>
                  </a:lnTo>
                  <a:lnTo>
                    <a:pt x="734222" y="477274"/>
                  </a:lnTo>
                  <a:lnTo>
                    <a:pt x="735607" y="528932"/>
                  </a:lnTo>
                  <a:lnTo>
                    <a:pt x="735375" y="580750"/>
                  </a:lnTo>
                  <a:lnTo>
                    <a:pt x="733848" y="632602"/>
                  </a:lnTo>
                  <a:lnTo>
                    <a:pt x="731344" y="684360"/>
                  </a:lnTo>
                  <a:lnTo>
                    <a:pt x="728183" y="735896"/>
                  </a:lnTo>
                  <a:lnTo>
                    <a:pt x="751096" y="691910"/>
                  </a:lnTo>
                  <a:lnTo>
                    <a:pt x="780860" y="652269"/>
                  </a:lnTo>
                  <a:lnTo>
                    <a:pt x="816505" y="617761"/>
                  </a:lnTo>
                  <a:lnTo>
                    <a:pt x="857062" y="589171"/>
                  </a:lnTo>
                  <a:lnTo>
                    <a:pt x="901562" y="567284"/>
                  </a:lnTo>
                  <a:lnTo>
                    <a:pt x="949036" y="552886"/>
                  </a:lnTo>
                  <a:lnTo>
                    <a:pt x="995150" y="546931"/>
                  </a:lnTo>
                  <a:lnTo>
                    <a:pt x="1010638" y="546540"/>
                  </a:lnTo>
                  <a:lnTo>
                    <a:pt x="1057600" y="550091"/>
                  </a:lnTo>
                  <a:lnTo>
                    <a:pt x="1103563" y="560553"/>
                  </a:lnTo>
                  <a:lnTo>
                    <a:pt x="1147487" y="577639"/>
                  </a:lnTo>
                  <a:lnTo>
                    <a:pt x="1188333" y="601063"/>
                  </a:lnTo>
                  <a:lnTo>
                    <a:pt x="1225061" y="630537"/>
                  </a:lnTo>
                  <a:lnTo>
                    <a:pt x="1258715" y="667842"/>
                  </a:lnTo>
                  <a:lnTo>
                    <a:pt x="1286524" y="709660"/>
                  </a:lnTo>
                  <a:lnTo>
                    <a:pt x="1308898" y="754930"/>
                  </a:lnTo>
                  <a:lnTo>
                    <a:pt x="1326245" y="802592"/>
                  </a:lnTo>
                  <a:lnTo>
                    <a:pt x="1338972" y="851584"/>
                  </a:lnTo>
                  <a:lnTo>
                    <a:pt x="1347154" y="899982"/>
                  </a:lnTo>
                  <a:lnTo>
                    <a:pt x="1351215" y="949057"/>
                  </a:lnTo>
                  <a:lnTo>
                    <a:pt x="1350944" y="998264"/>
                  </a:lnTo>
                  <a:lnTo>
                    <a:pt x="1346133" y="1047058"/>
                  </a:lnTo>
                  <a:lnTo>
                    <a:pt x="1336571" y="1094896"/>
                  </a:lnTo>
                  <a:lnTo>
                    <a:pt x="1322049" y="1141233"/>
                  </a:lnTo>
                  <a:lnTo>
                    <a:pt x="1302357" y="1185525"/>
                  </a:lnTo>
                  <a:lnTo>
                    <a:pt x="1277287" y="1227226"/>
                  </a:lnTo>
                  <a:lnTo>
                    <a:pt x="1246971" y="1265844"/>
                  </a:lnTo>
                  <a:lnTo>
                    <a:pt x="1212557" y="1300779"/>
                  </a:lnTo>
                  <a:lnTo>
                    <a:pt x="1174845" y="1332428"/>
                  </a:lnTo>
                  <a:lnTo>
                    <a:pt x="1134636" y="1361191"/>
                  </a:lnTo>
                  <a:lnTo>
                    <a:pt x="1092732" y="1387464"/>
                  </a:lnTo>
                  <a:lnTo>
                    <a:pt x="1041418" y="1416007"/>
                  </a:lnTo>
                  <a:lnTo>
                    <a:pt x="1015193" y="1429235"/>
                  </a:lnTo>
                  <a:lnTo>
                    <a:pt x="988610" y="1441720"/>
                  </a:lnTo>
                  <a:close/>
                </a:path>
              </a:pathLst>
            </a:custGeom>
            <a:solidFill>
              <a:srgbClr val="4000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" y="4493658"/>
              <a:ext cx="2430780" cy="650240"/>
            </a:xfrm>
            <a:custGeom>
              <a:avLst/>
              <a:gdLst/>
              <a:ahLst/>
              <a:cxnLst/>
              <a:rect l="l" t="t" r="r" b="b"/>
              <a:pathLst>
                <a:path w="2430780" h="650239">
                  <a:moveTo>
                    <a:pt x="2430750" y="649618"/>
                  </a:moveTo>
                  <a:lnTo>
                    <a:pt x="0" y="649618"/>
                  </a:lnTo>
                  <a:lnTo>
                    <a:pt x="0" y="24348"/>
                  </a:lnTo>
                  <a:lnTo>
                    <a:pt x="33956" y="13631"/>
                  </a:lnTo>
                  <a:lnTo>
                    <a:pt x="68923" y="6030"/>
                  </a:lnTo>
                  <a:lnTo>
                    <a:pt x="104605" y="1500"/>
                  </a:lnTo>
                  <a:lnTo>
                    <a:pt x="140708" y="0"/>
                  </a:lnTo>
                  <a:lnTo>
                    <a:pt x="183334" y="2053"/>
                  </a:lnTo>
                  <a:lnTo>
                    <a:pt x="225633" y="8155"/>
                  </a:lnTo>
                  <a:lnTo>
                    <a:pt x="267108" y="18216"/>
                  </a:lnTo>
                  <a:lnTo>
                    <a:pt x="307260" y="32146"/>
                  </a:lnTo>
                  <a:lnTo>
                    <a:pt x="352564" y="53117"/>
                  </a:lnTo>
                  <a:lnTo>
                    <a:pt x="395488" y="78242"/>
                  </a:lnTo>
                  <a:lnTo>
                    <a:pt x="436016" y="107127"/>
                  </a:lnTo>
                  <a:lnTo>
                    <a:pt x="474130" y="139378"/>
                  </a:lnTo>
                  <a:lnTo>
                    <a:pt x="509815" y="174603"/>
                  </a:lnTo>
                  <a:lnTo>
                    <a:pt x="543053" y="212406"/>
                  </a:lnTo>
                  <a:lnTo>
                    <a:pt x="573828" y="252395"/>
                  </a:lnTo>
                  <a:lnTo>
                    <a:pt x="602122" y="294176"/>
                  </a:lnTo>
                  <a:lnTo>
                    <a:pt x="627920" y="337356"/>
                  </a:lnTo>
                  <a:lnTo>
                    <a:pt x="670663" y="310149"/>
                  </a:lnTo>
                  <a:lnTo>
                    <a:pt x="714686" y="284808"/>
                  </a:lnTo>
                  <a:lnTo>
                    <a:pt x="759871" y="261485"/>
                  </a:lnTo>
                  <a:lnTo>
                    <a:pt x="806099" y="240335"/>
                  </a:lnTo>
                  <a:lnTo>
                    <a:pt x="853251" y="221509"/>
                  </a:lnTo>
                  <a:lnTo>
                    <a:pt x="901209" y="205160"/>
                  </a:lnTo>
                  <a:lnTo>
                    <a:pt x="949855" y="191440"/>
                  </a:lnTo>
                  <a:lnTo>
                    <a:pt x="999069" y="180504"/>
                  </a:lnTo>
                  <a:lnTo>
                    <a:pt x="1048734" y="172503"/>
                  </a:lnTo>
                  <a:lnTo>
                    <a:pt x="1098731" y="167591"/>
                  </a:lnTo>
                  <a:lnTo>
                    <a:pt x="1148940" y="165919"/>
                  </a:lnTo>
                  <a:lnTo>
                    <a:pt x="1169170" y="166194"/>
                  </a:lnTo>
                  <a:lnTo>
                    <a:pt x="1209643" y="168439"/>
                  </a:lnTo>
                  <a:lnTo>
                    <a:pt x="1282813" y="178656"/>
                  </a:lnTo>
                  <a:lnTo>
                    <a:pt x="1334808" y="191181"/>
                  </a:lnTo>
                  <a:lnTo>
                    <a:pt x="1385597" y="207936"/>
                  </a:lnTo>
                  <a:lnTo>
                    <a:pt x="1434921" y="228844"/>
                  </a:lnTo>
                  <a:lnTo>
                    <a:pt x="1477013" y="250652"/>
                  </a:lnTo>
                  <a:lnTo>
                    <a:pt x="1517258" y="275415"/>
                  </a:lnTo>
                  <a:lnTo>
                    <a:pt x="1555370" y="303040"/>
                  </a:lnTo>
                  <a:lnTo>
                    <a:pt x="1591063" y="333431"/>
                  </a:lnTo>
                  <a:lnTo>
                    <a:pt x="1624051" y="366494"/>
                  </a:lnTo>
                  <a:lnTo>
                    <a:pt x="1654047" y="402133"/>
                  </a:lnTo>
                  <a:lnTo>
                    <a:pt x="1680765" y="440253"/>
                  </a:lnTo>
                  <a:lnTo>
                    <a:pt x="1703919" y="480761"/>
                  </a:lnTo>
                  <a:lnTo>
                    <a:pt x="1723224" y="523560"/>
                  </a:lnTo>
                  <a:lnTo>
                    <a:pt x="1767399" y="495822"/>
                  </a:lnTo>
                  <a:lnTo>
                    <a:pt x="1814237" y="472871"/>
                  </a:lnTo>
                  <a:lnTo>
                    <a:pt x="1863196" y="454822"/>
                  </a:lnTo>
                  <a:lnTo>
                    <a:pt x="1913739" y="441789"/>
                  </a:lnTo>
                  <a:lnTo>
                    <a:pt x="1965326" y="433885"/>
                  </a:lnTo>
                  <a:lnTo>
                    <a:pt x="2017418" y="431225"/>
                  </a:lnTo>
                  <a:lnTo>
                    <a:pt x="2044689" y="431960"/>
                  </a:lnTo>
                  <a:lnTo>
                    <a:pt x="2098906" y="437893"/>
                  </a:lnTo>
                  <a:lnTo>
                    <a:pt x="2171097" y="455661"/>
                  </a:lnTo>
                  <a:lnTo>
                    <a:pt x="2215080" y="472466"/>
                  </a:lnTo>
                  <a:lnTo>
                    <a:pt x="2257310" y="493305"/>
                  </a:lnTo>
                  <a:lnTo>
                    <a:pt x="2297461" y="517939"/>
                  </a:lnTo>
                  <a:lnTo>
                    <a:pt x="2335207" y="546128"/>
                  </a:lnTo>
                  <a:lnTo>
                    <a:pt x="2370221" y="577631"/>
                  </a:lnTo>
                  <a:lnTo>
                    <a:pt x="2402177" y="612207"/>
                  </a:lnTo>
                  <a:lnTo>
                    <a:pt x="2430750" y="649618"/>
                  </a:lnTo>
                  <a:close/>
                </a:path>
              </a:pathLst>
            </a:custGeom>
            <a:solidFill>
              <a:srgbClr val="91D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741387" y="830687"/>
            <a:ext cx="1442085" cy="1442085"/>
            <a:chOff x="4741387" y="830687"/>
            <a:chExt cx="1442085" cy="144208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1387" y="830687"/>
              <a:ext cx="1441500" cy="14415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836637" y="906887"/>
              <a:ext cx="1251585" cy="1251585"/>
            </a:xfrm>
            <a:custGeom>
              <a:avLst/>
              <a:gdLst/>
              <a:ahLst/>
              <a:cxnLst/>
              <a:rect l="l" t="t" r="r" b="b"/>
              <a:pathLst>
                <a:path w="1251585" h="1251585">
                  <a:moveTo>
                    <a:pt x="625499" y="1250999"/>
                  </a:moveTo>
                  <a:lnTo>
                    <a:pt x="576617" y="1249118"/>
                  </a:lnTo>
                  <a:lnTo>
                    <a:pt x="528764" y="1243565"/>
                  </a:lnTo>
                  <a:lnTo>
                    <a:pt x="482078" y="1234480"/>
                  </a:lnTo>
                  <a:lnTo>
                    <a:pt x="436700" y="1222002"/>
                  </a:lnTo>
                  <a:lnTo>
                    <a:pt x="392767" y="1206270"/>
                  </a:lnTo>
                  <a:lnTo>
                    <a:pt x="350420" y="1187423"/>
                  </a:lnTo>
                  <a:lnTo>
                    <a:pt x="309798" y="1165600"/>
                  </a:lnTo>
                  <a:lnTo>
                    <a:pt x="271038" y="1140941"/>
                  </a:lnTo>
                  <a:lnTo>
                    <a:pt x="234281" y="1113584"/>
                  </a:lnTo>
                  <a:lnTo>
                    <a:pt x="199665" y="1083669"/>
                  </a:lnTo>
                  <a:lnTo>
                    <a:pt x="167330" y="1051333"/>
                  </a:lnTo>
                  <a:lnTo>
                    <a:pt x="137415" y="1016718"/>
                  </a:lnTo>
                  <a:lnTo>
                    <a:pt x="110058" y="979961"/>
                  </a:lnTo>
                  <a:lnTo>
                    <a:pt x="85399" y="941201"/>
                  </a:lnTo>
                  <a:lnTo>
                    <a:pt x="63576" y="900579"/>
                  </a:lnTo>
                  <a:lnTo>
                    <a:pt x="44729" y="858232"/>
                  </a:lnTo>
                  <a:lnTo>
                    <a:pt x="28997" y="814299"/>
                  </a:lnTo>
                  <a:lnTo>
                    <a:pt x="16519" y="768921"/>
                  </a:lnTo>
                  <a:lnTo>
                    <a:pt x="7434" y="722235"/>
                  </a:lnTo>
                  <a:lnTo>
                    <a:pt x="1881" y="674382"/>
                  </a:lnTo>
                  <a:lnTo>
                    <a:pt x="0" y="625499"/>
                  </a:lnTo>
                  <a:lnTo>
                    <a:pt x="1881" y="576617"/>
                  </a:lnTo>
                  <a:lnTo>
                    <a:pt x="7434" y="528764"/>
                  </a:lnTo>
                  <a:lnTo>
                    <a:pt x="16519" y="482078"/>
                  </a:lnTo>
                  <a:lnTo>
                    <a:pt x="28997" y="436700"/>
                  </a:lnTo>
                  <a:lnTo>
                    <a:pt x="44729" y="392767"/>
                  </a:lnTo>
                  <a:lnTo>
                    <a:pt x="63576" y="350420"/>
                  </a:lnTo>
                  <a:lnTo>
                    <a:pt x="85399" y="309798"/>
                  </a:lnTo>
                  <a:lnTo>
                    <a:pt x="110058" y="271038"/>
                  </a:lnTo>
                  <a:lnTo>
                    <a:pt x="137415" y="234281"/>
                  </a:lnTo>
                  <a:lnTo>
                    <a:pt x="167330" y="199666"/>
                  </a:lnTo>
                  <a:lnTo>
                    <a:pt x="199665" y="167330"/>
                  </a:lnTo>
                  <a:lnTo>
                    <a:pt x="234281" y="137415"/>
                  </a:lnTo>
                  <a:lnTo>
                    <a:pt x="271038" y="110058"/>
                  </a:lnTo>
                  <a:lnTo>
                    <a:pt x="309798" y="85399"/>
                  </a:lnTo>
                  <a:lnTo>
                    <a:pt x="350420" y="63576"/>
                  </a:lnTo>
                  <a:lnTo>
                    <a:pt x="392767" y="44729"/>
                  </a:lnTo>
                  <a:lnTo>
                    <a:pt x="436700" y="28997"/>
                  </a:lnTo>
                  <a:lnTo>
                    <a:pt x="482078" y="16519"/>
                  </a:lnTo>
                  <a:lnTo>
                    <a:pt x="528764" y="7434"/>
                  </a:lnTo>
                  <a:lnTo>
                    <a:pt x="576617" y="1881"/>
                  </a:lnTo>
                  <a:lnTo>
                    <a:pt x="625499" y="0"/>
                  </a:lnTo>
                  <a:lnTo>
                    <a:pt x="672994" y="1881"/>
                  </a:lnTo>
                  <a:lnTo>
                    <a:pt x="674352" y="1881"/>
                  </a:lnTo>
                  <a:lnTo>
                    <a:pt x="723940" y="7792"/>
                  </a:lnTo>
                  <a:lnTo>
                    <a:pt x="772024" y="17401"/>
                  </a:lnTo>
                  <a:lnTo>
                    <a:pt x="819070" y="30704"/>
                  </a:lnTo>
                  <a:lnTo>
                    <a:pt x="864868" y="47613"/>
                  </a:lnTo>
                  <a:lnTo>
                    <a:pt x="909209" y="68041"/>
                  </a:lnTo>
                  <a:lnTo>
                    <a:pt x="951882" y="91901"/>
                  </a:lnTo>
                  <a:lnTo>
                    <a:pt x="992677" y="119106"/>
                  </a:lnTo>
                  <a:lnTo>
                    <a:pt x="1031385" y="149570"/>
                  </a:lnTo>
                  <a:lnTo>
                    <a:pt x="1067795" y="183204"/>
                  </a:lnTo>
                  <a:lnTo>
                    <a:pt x="1101429" y="219614"/>
                  </a:lnTo>
                  <a:lnTo>
                    <a:pt x="1131893" y="258322"/>
                  </a:lnTo>
                  <a:lnTo>
                    <a:pt x="1159098" y="299117"/>
                  </a:lnTo>
                  <a:lnTo>
                    <a:pt x="1182958" y="341790"/>
                  </a:lnTo>
                  <a:lnTo>
                    <a:pt x="1203386" y="386131"/>
                  </a:lnTo>
                  <a:lnTo>
                    <a:pt x="1220295" y="431929"/>
                  </a:lnTo>
                  <a:lnTo>
                    <a:pt x="1233598" y="478975"/>
                  </a:lnTo>
                  <a:lnTo>
                    <a:pt x="1243207" y="527059"/>
                  </a:lnTo>
                  <a:lnTo>
                    <a:pt x="1249037" y="575970"/>
                  </a:lnTo>
                  <a:lnTo>
                    <a:pt x="1250999" y="625499"/>
                  </a:lnTo>
                  <a:lnTo>
                    <a:pt x="1249118" y="674382"/>
                  </a:lnTo>
                  <a:lnTo>
                    <a:pt x="1243565" y="722235"/>
                  </a:lnTo>
                  <a:lnTo>
                    <a:pt x="1234480" y="768921"/>
                  </a:lnTo>
                  <a:lnTo>
                    <a:pt x="1222002" y="814299"/>
                  </a:lnTo>
                  <a:lnTo>
                    <a:pt x="1206270" y="858232"/>
                  </a:lnTo>
                  <a:lnTo>
                    <a:pt x="1187423" y="900579"/>
                  </a:lnTo>
                  <a:lnTo>
                    <a:pt x="1165600" y="941201"/>
                  </a:lnTo>
                  <a:lnTo>
                    <a:pt x="1140941" y="979961"/>
                  </a:lnTo>
                  <a:lnTo>
                    <a:pt x="1113584" y="1016718"/>
                  </a:lnTo>
                  <a:lnTo>
                    <a:pt x="1083669" y="1051333"/>
                  </a:lnTo>
                  <a:lnTo>
                    <a:pt x="1051334" y="1083669"/>
                  </a:lnTo>
                  <a:lnTo>
                    <a:pt x="1016718" y="1113584"/>
                  </a:lnTo>
                  <a:lnTo>
                    <a:pt x="979961" y="1140941"/>
                  </a:lnTo>
                  <a:lnTo>
                    <a:pt x="941201" y="1165600"/>
                  </a:lnTo>
                  <a:lnTo>
                    <a:pt x="900579" y="1187423"/>
                  </a:lnTo>
                  <a:lnTo>
                    <a:pt x="858232" y="1206270"/>
                  </a:lnTo>
                  <a:lnTo>
                    <a:pt x="814299" y="1222002"/>
                  </a:lnTo>
                  <a:lnTo>
                    <a:pt x="768921" y="1234480"/>
                  </a:lnTo>
                  <a:lnTo>
                    <a:pt x="722235" y="1243565"/>
                  </a:lnTo>
                  <a:lnTo>
                    <a:pt x="674382" y="1249118"/>
                  </a:lnTo>
                  <a:lnTo>
                    <a:pt x="625499" y="1250999"/>
                  </a:lnTo>
                  <a:close/>
                </a:path>
              </a:pathLst>
            </a:custGeom>
            <a:solidFill>
              <a:srgbClr val="91D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36637" y="906887"/>
              <a:ext cx="1251585" cy="1251585"/>
            </a:xfrm>
            <a:custGeom>
              <a:avLst/>
              <a:gdLst/>
              <a:ahLst/>
              <a:cxnLst/>
              <a:rect l="l" t="t" r="r" b="b"/>
              <a:pathLst>
                <a:path w="1251585" h="1251585">
                  <a:moveTo>
                    <a:pt x="0" y="625499"/>
                  </a:moveTo>
                  <a:lnTo>
                    <a:pt x="1881" y="576617"/>
                  </a:lnTo>
                  <a:lnTo>
                    <a:pt x="7434" y="528764"/>
                  </a:lnTo>
                  <a:lnTo>
                    <a:pt x="16519" y="482078"/>
                  </a:lnTo>
                  <a:lnTo>
                    <a:pt x="28997" y="436700"/>
                  </a:lnTo>
                  <a:lnTo>
                    <a:pt x="44729" y="392767"/>
                  </a:lnTo>
                  <a:lnTo>
                    <a:pt x="63576" y="350420"/>
                  </a:lnTo>
                  <a:lnTo>
                    <a:pt x="85399" y="309798"/>
                  </a:lnTo>
                  <a:lnTo>
                    <a:pt x="110058" y="271038"/>
                  </a:lnTo>
                  <a:lnTo>
                    <a:pt x="137415" y="234281"/>
                  </a:lnTo>
                  <a:lnTo>
                    <a:pt x="167330" y="199666"/>
                  </a:lnTo>
                  <a:lnTo>
                    <a:pt x="199665" y="167330"/>
                  </a:lnTo>
                  <a:lnTo>
                    <a:pt x="234281" y="137415"/>
                  </a:lnTo>
                  <a:lnTo>
                    <a:pt x="271038" y="110058"/>
                  </a:lnTo>
                  <a:lnTo>
                    <a:pt x="309798" y="85399"/>
                  </a:lnTo>
                  <a:lnTo>
                    <a:pt x="350420" y="63576"/>
                  </a:lnTo>
                  <a:lnTo>
                    <a:pt x="392767" y="44729"/>
                  </a:lnTo>
                  <a:lnTo>
                    <a:pt x="436700" y="28997"/>
                  </a:lnTo>
                  <a:lnTo>
                    <a:pt x="482078" y="16519"/>
                  </a:lnTo>
                  <a:lnTo>
                    <a:pt x="528764" y="7434"/>
                  </a:lnTo>
                  <a:lnTo>
                    <a:pt x="576617" y="1881"/>
                  </a:lnTo>
                  <a:lnTo>
                    <a:pt x="625499" y="0"/>
                  </a:lnTo>
                  <a:lnTo>
                    <a:pt x="675029" y="1962"/>
                  </a:lnTo>
                  <a:lnTo>
                    <a:pt x="723940" y="7792"/>
                  </a:lnTo>
                  <a:lnTo>
                    <a:pt x="772024" y="17401"/>
                  </a:lnTo>
                  <a:lnTo>
                    <a:pt x="819070" y="30704"/>
                  </a:lnTo>
                  <a:lnTo>
                    <a:pt x="864868" y="47613"/>
                  </a:lnTo>
                  <a:lnTo>
                    <a:pt x="909209" y="68041"/>
                  </a:lnTo>
                  <a:lnTo>
                    <a:pt x="951882" y="91901"/>
                  </a:lnTo>
                  <a:lnTo>
                    <a:pt x="992677" y="119106"/>
                  </a:lnTo>
                  <a:lnTo>
                    <a:pt x="1031385" y="149570"/>
                  </a:lnTo>
                  <a:lnTo>
                    <a:pt x="1067795" y="183204"/>
                  </a:lnTo>
                  <a:lnTo>
                    <a:pt x="1101429" y="219614"/>
                  </a:lnTo>
                  <a:lnTo>
                    <a:pt x="1131893" y="258322"/>
                  </a:lnTo>
                  <a:lnTo>
                    <a:pt x="1159098" y="299117"/>
                  </a:lnTo>
                  <a:lnTo>
                    <a:pt x="1182958" y="341790"/>
                  </a:lnTo>
                  <a:lnTo>
                    <a:pt x="1203386" y="386131"/>
                  </a:lnTo>
                  <a:lnTo>
                    <a:pt x="1220295" y="431929"/>
                  </a:lnTo>
                  <a:lnTo>
                    <a:pt x="1233598" y="478975"/>
                  </a:lnTo>
                  <a:lnTo>
                    <a:pt x="1243207" y="527059"/>
                  </a:lnTo>
                  <a:lnTo>
                    <a:pt x="1249037" y="575970"/>
                  </a:lnTo>
                  <a:lnTo>
                    <a:pt x="1250999" y="625499"/>
                  </a:lnTo>
                  <a:lnTo>
                    <a:pt x="1249118" y="674382"/>
                  </a:lnTo>
                  <a:lnTo>
                    <a:pt x="1243565" y="722235"/>
                  </a:lnTo>
                  <a:lnTo>
                    <a:pt x="1234480" y="768921"/>
                  </a:lnTo>
                  <a:lnTo>
                    <a:pt x="1222002" y="814299"/>
                  </a:lnTo>
                  <a:lnTo>
                    <a:pt x="1206270" y="858232"/>
                  </a:lnTo>
                  <a:lnTo>
                    <a:pt x="1187423" y="900579"/>
                  </a:lnTo>
                  <a:lnTo>
                    <a:pt x="1165600" y="941201"/>
                  </a:lnTo>
                  <a:lnTo>
                    <a:pt x="1140941" y="979961"/>
                  </a:lnTo>
                  <a:lnTo>
                    <a:pt x="1113584" y="1016718"/>
                  </a:lnTo>
                  <a:lnTo>
                    <a:pt x="1083669" y="1051333"/>
                  </a:lnTo>
                  <a:lnTo>
                    <a:pt x="1051334" y="1083669"/>
                  </a:lnTo>
                  <a:lnTo>
                    <a:pt x="1016718" y="1113584"/>
                  </a:lnTo>
                  <a:lnTo>
                    <a:pt x="979961" y="1140941"/>
                  </a:lnTo>
                  <a:lnTo>
                    <a:pt x="941201" y="1165600"/>
                  </a:lnTo>
                  <a:lnTo>
                    <a:pt x="900579" y="1187423"/>
                  </a:lnTo>
                  <a:lnTo>
                    <a:pt x="858232" y="1206270"/>
                  </a:lnTo>
                  <a:lnTo>
                    <a:pt x="814299" y="1222002"/>
                  </a:lnTo>
                  <a:lnTo>
                    <a:pt x="768921" y="1234480"/>
                  </a:lnTo>
                  <a:lnTo>
                    <a:pt x="722235" y="1243565"/>
                  </a:lnTo>
                  <a:lnTo>
                    <a:pt x="674382" y="1249118"/>
                  </a:lnTo>
                  <a:lnTo>
                    <a:pt x="625499" y="1250999"/>
                  </a:lnTo>
                  <a:lnTo>
                    <a:pt x="576617" y="1249118"/>
                  </a:lnTo>
                  <a:lnTo>
                    <a:pt x="528764" y="1243565"/>
                  </a:lnTo>
                  <a:lnTo>
                    <a:pt x="482078" y="1234480"/>
                  </a:lnTo>
                  <a:lnTo>
                    <a:pt x="436700" y="1222002"/>
                  </a:lnTo>
                  <a:lnTo>
                    <a:pt x="392767" y="1206270"/>
                  </a:lnTo>
                  <a:lnTo>
                    <a:pt x="350420" y="1187423"/>
                  </a:lnTo>
                  <a:lnTo>
                    <a:pt x="309798" y="1165600"/>
                  </a:lnTo>
                  <a:lnTo>
                    <a:pt x="271038" y="1140941"/>
                  </a:lnTo>
                  <a:lnTo>
                    <a:pt x="234281" y="1113584"/>
                  </a:lnTo>
                  <a:lnTo>
                    <a:pt x="199665" y="1083669"/>
                  </a:lnTo>
                  <a:lnTo>
                    <a:pt x="167330" y="1051333"/>
                  </a:lnTo>
                  <a:lnTo>
                    <a:pt x="137415" y="1016718"/>
                  </a:lnTo>
                  <a:lnTo>
                    <a:pt x="110058" y="979961"/>
                  </a:lnTo>
                  <a:lnTo>
                    <a:pt x="85399" y="941201"/>
                  </a:lnTo>
                  <a:lnTo>
                    <a:pt x="63576" y="900579"/>
                  </a:lnTo>
                  <a:lnTo>
                    <a:pt x="44729" y="858232"/>
                  </a:lnTo>
                  <a:lnTo>
                    <a:pt x="28997" y="814299"/>
                  </a:lnTo>
                  <a:lnTo>
                    <a:pt x="16519" y="768921"/>
                  </a:lnTo>
                  <a:lnTo>
                    <a:pt x="7434" y="722235"/>
                  </a:lnTo>
                  <a:lnTo>
                    <a:pt x="1881" y="674382"/>
                  </a:lnTo>
                  <a:lnTo>
                    <a:pt x="0" y="625499"/>
                  </a:lnTo>
                  <a:close/>
                </a:path>
              </a:pathLst>
            </a:custGeom>
            <a:ln w="76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84024" y="1113277"/>
            <a:ext cx="5507990" cy="2412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3370">
              <a:lnSpc>
                <a:spcPct val="100000"/>
              </a:lnSpc>
              <a:spcBef>
                <a:spcPts val="100"/>
              </a:spcBef>
            </a:pPr>
            <a:r>
              <a:rPr sz="4500" spc="375" dirty="0">
                <a:solidFill>
                  <a:srgbClr val="400022"/>
                </a:solidFill>
                <a:latin typeface="Verdana"/>
                <a:cs typeface="Verdana"/>
              </a:rPr>
              <a:t>06</a:t>
            </a:r>
            <a:endParaRPr sz="45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3790"/>
              </a:spcBef>
            </a:pPr>
            <a:r>
              <a:rPr sz="4000" spc="495" dirty="0">
                <a:solidFill>
                  <a:srgbClr val="400022"/>
                </a:solidFill>
                <a:latin typeface="Verdana"/>
                <a:cs typeface="Verdana"/>
              </a:rPr>
              <a:t>Conclusions</a:t>
            </a:r>
            <a:r>
              <a:rPr sz="4000" spc="-370" dirty="0">
                <a:solidFill>
                  <a:srgbClr val="400022"/>
                </a:solidFill>
                <a:latin typeface="Verdana"/>
                <a:cs typeface="Verdana"/>
              </a:rPr>
              <a:t> </a:t>
            </a:r>
            <a:r>
              <a:rPr sz="4000" spc="590" dirty="0">
                <a:solidFill>
                  <a:srgbClr val="400022"/>
                </a:solidFill>
                <a:latin typeface="Verdana"/>
                <a:cs typeface="Verdana"/>
              </a:rPr>
              <a:t>and </a:t>
            </a:r>
            <a:r>
              <a:rPr sz="4000" spc="380" dirty="0">
                <a:solidFill>
                  <a:srgbClr val="400022"/>
                </a:solidFill>
                <a:latin typeface="Verdana"/>
                <a:cs typeface="Verdana"/>
              </a:rPr>
              <a:t>Recommendations</a:t>
            </a:r>
            <a:endParaRPr sz="40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545725"/>
            <a:ext cx="3544570" cy="3490595"/>
            <a:chOff x="0" y="545725"/>
            <a:chExt cx="3544570" cy="349059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5969" y="1264695"/>
              <a:ext cx="2528369" cy="277139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3119" y="1302795"/>
              <a:ext cx="2414069" cy="265709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545725"/>
              <a:ext cx="1785464" cy="198271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401" y="583825"/>
              <a:ext cx="1701912" cy="1868412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52087" y="3550899"/>
            <a:ext cx="1391912" cy="159257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00853" y="1940400"/>
            <a:ext cx="4743450" cy="3203575"/>
            <a:chOff x="4400853" y="1940400"/>
            <a:chExt cx="4743450" cy="3203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2069" y="3794200"/>
              <a:ext cx="1891960" cy="13493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0853" y="1940400"/>
              <a:ext cx="4743146" cy="32030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95" dirty="0"/>
              <a:t>Conclusions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4014645"/>
            <a:ext cx="1974850" cy="1129030"/>
            <a:chOff x="0" y="4014645"/>
            <a:chExt cx="1974850" cy="1129030"/>
          </a:xfrm>
        </p:grpSpPr>
        <p:sp>
          <p:nvSpPr>
            <p:cNvPr id="7" name="object 7"/>
            <p:cNvSpPr/>
            <p:nvPr/>
          </p:nvSpPr>
          <p:spPr>
            <a:xfrm>
              <a:off x="0" y="4014645"/>
              <a:ext cx="1974850" cy="1129030"/>
            </a:xfrm>
            <a:custGeom>
              <a:avLst/>
              <a:gdLst/>
              <a:ahLst/>
              <a:cxnLst/>
              <a:rect l="l" t="t" r="r" b="b"/>
              <a:pathLst>
                <a:path w="1974850" h="1129029">
                  <a:moveTo>
                    <a:pt x="1974701" y="1128853"/>
                  </a:moveTo>
                  <a:lnTo>
                    <a:pt x="0" y="1128853"/>
                  </a:lnTo>
                  <a:lnTo>
                    <a:pt x="0" y="29739"/>
                  </a:lnTo>
                  <a:lnTo>
                    <a:pt x="26452" y="17162"/>
                  </a:lnTo>
                  <a:lnTo>
                    <a:pt x="53717" y="7820"/>
                  </a:lnTo>
                  <a:lnTo>
                    <a:pt x="81477" y="2003"/>
                  </a:lnTo>
                  <a:lnTo>
                    <a:pt x="109418" y="0"/>
                  </a:lnTo>
                  <a:lnTo>
                    <a:pt x="127980" y="923"/>
                  </a:lnTo>
                  <a:lnTo>
                    <a:pt x="182404" y="15430"/>
                  </a:lnTo>
                  <a:lnTo>
                    <a:pt x="225149" y="41881"/>
                  </a:lnTo>
                  <a:lnTo>
                    <a:pt x="261491" y="77755"/>
                  </a:lnTo>
                  <a:lnTo>
                    <a:pt x="292108" y="120152"/>
                  </a:lnTo>
                  <a:lnTo>
                    <a:pt x="317674" y="166171"/>
                  </a:lnTo>
                  <a:lnTo>
                    <a:pt x="337531" y="209524"/>
                  </a:lnTo>
                  <a:lnTo>
                    <a:pt x="354857" y="253910"/>
                  </a:lnTo>
                  <a:lnTo>
                    <a:pt x="369898" y="299202"/>
                  </a:lnTo>
                  <a:lnTo>
                    <a:pt x="382901" y="345275"/>
                  </a:lnTo>
                  <a:lnTo>
                    <a:pt x="394111" y="392004"/>
                  </a:lnTo>
                  <a:lnTo>
                    <a:pt x="403776" y="439261"/>
                  </a:lnTo>
                  <a:lnTo>
                    <a:pt x="412142" y="486921"/>
                  </a:lnTo>
                  <a:lnTo>
                    <a:pt x="419456" y="534859"/>
                  </a:lnTo>
                  <a:lnTo>
                    <a:pt x="425965" y="582948"/>
                  </a:lnTo>
                  <a:lnTo>
                    <a:pt x="431915" y="631062"/>
                  </a:lnTo>
                  <a:lnTo>
                    <a:pt x="437553" y="679075"/>
                  </a:lnTo>
                  <a:lnTo>
                    <a:pt x="438586" y="631029"/>
                  </a:lnTo>
                  <a:lnTo>
                    <a:pt x="444441" y="583447"/>
                  </a:lnTo>
                  <a:lnTo>
                    <a:pt x="454888" y="536741"/>
                  </a:lnTo>
                  <a:lnTo>
                    <a:pt x="469700" y="491327"/>
                  </a:lnTo>
                  <a:lnTo>
                    <a:pt x="488648" y="447617"/>
                  </a:lnTo>
                  <a:lnTo>
                    <a:pt x="511503" y="406026"/>
                  </a:lnTo>
                  <a:lnTo>
                    <a:pt x="538037" y="366967"/>
                  </a:lnTo>
                  <a:lnTo>
                    <a:pt x="568022" y="330854"/>
                  </a:lnTo>
                  <a:lnTo>
                    <a:pt x="601227" y="298100"/>
                  </a:lnTo>
                  <a:lnTo>
                    <a:pt x="637426" y="269120"/>
                  </a:lnTo>
                  <a:lnTo>
                    <a:pt x="676390" y="244327"/>
                  </a:lnTo>
                  <a:lnTo>
                    <a:pt x="744906" y="214598"/>
                  </a:lnTo>
                  <a:lnTo>
                    <a:pt x="817511" y="203085"/>
                  </a:lnTo>
                  <a:lnTo>
                    <a:pt x="821760" y="203085"/>
                  </a:lnTo>
                  <a:lnTo>
                    <a:pt x="884034" y="213040"/>
                  </a:lnTo>
                  <a:lnTo>
                    <a:pt x="940877" y="236351"/>
                  </a:lnTo>
                  <a:lnTo>
                    <a:pt x="984368" y="262853"/>
                  </a:lnTo>
                  <a:lnTo>
                    <a:pt x="1024149" y="294777"/>
                  </a:lnTo>
                  <a:lnTo>
                    <a:pt x="1060219" y="331448"/>
                  </a:lnTo>
                  <a:lnTo>
                    <a:pt x="1092575" y="372193"/>
                  </a:lnTo>
                  <a:lnTo>
                    <a:pt x="1121218" y="416338"/>
                  </a:lnTo>
                  <a:lnTo>
                    <a:pt x="1146144" y="463211"/>
                  </a:lnTo>
                  <a:lnTo>
                    <a:pt x="1167354" y="512137"/>
                  </a:lnTo>
                  <a:lnTo>
                    <a:pt x="1184844" y="562442"/>
                  </a:lnTo>
                  <a:lnTo>
                    <a:pt x="1198893" y="613493"/>
                  </a:lnTo>
                  <a:lnTo>
                    <a:pt x="1210102" y="665259"/>
                  </a:lnTo>
                  <a:lnTo>
                    <a:pt x="1218871" y="717615"/>
                  </a:lnTo>
                  <a:lnTo>
                    <a:pt x="1225601" y="770432"/>
                  </a:lnTo>
                  <a:lnTo>
                    <a:pt x="1230690" y="823587"/>
                  </a:lnTo>
                  <a:lnTo>
                    <a:pt x="1234539" y="876951"/>
                  </a:lnTo>
                  <a:lnTo>
                    <a:pt x="1237548" y="930398"/>
                  </a:lnTo>
                  <a:lnTo>
                    <a:pt x="1240115" y="983803"/>
                  </a:lnTo>
                  <a:lnTo>
                    <a:pt x="1255422" y="938290"/>
                  </a:lnTo>
                  <a:lnTo>
                    <a:pt x="1274603" y="894475"/>
                  </a:lnTo>
                  <a:lnTo>
                    <a:pt x="1297426" y="852650"/>
                  </a:lnTo>
                  <a:lnTo>
                    <a:pt x="1323658" y="813106"/>
                  </a:lnTo>
                  <a:lnTo>
                    <a:pt x="1353067" y="776134"/>
                  </a:lnTo>
                  <a:lnTo>
                    <a:pt x="1385421" y="742026"/>
                  </a:lnTo>
                  <a:lnTo>
                    <a:pt x="1420488" y="711073"/>
                  </a:lnTo>
                  <a:lnTo>
                    <a:pt x="1458034" y="683566"/>
                  </a:lnTo>
                  <a:lnTo>
                    <a:pt x="1497829" y="659797"/>
                  </a:lnTo>
                  <a:lnTo>
                    <a:pt x="1534219" y="642561"/>
                  </a:lnTo>
                  <a:lnTo>
                    <a:pt x="1572067" y="629105"/>
                  </a:lnTo>
                  <a:lnTo>
                    <a:pt x="1610892" y="620354"/>
                  </a:lnTo>
                  <a:lnTo>
                    <a:pt x="1650213" y="617231"/>
                  </a:lnTo>
                  <a:lnTo>
                    <a:pt x="1660168" y="617444"/>
                  </a:lnTo>
                  <a:lnTo>
                    <a:pt x="1737726" y="635168"/>
                  </a:lnTo>
                  <a:lnTo>
                    <a:pt x="1781723" y="659461"/>
                  </a:lnTo>
                  <a:lnTo>
                    <a:pt x="1821321" y="691933"/>
                  </a:lnTo>
                  <a:lnTo>
                    <a:pt x="1855881" y="730877"/>
                  </a:lnTo>
                  <a:lnTo>
                    <a:pt x="1884761" y="774586"/>
                  </a:lnTo>
                  <a:lnTo>
                    <a:pt x="1907295" y="819983"/>
                  </a:lnTo>
                  <a:lnTo>
                    <a:pt x="1925403" y="867551"/>
                  </a:lnTo>
                  <a:lnTo>
                    <a:pt x="1939873" y="916743"/>
                  </a:lnTo>
                  <a:lnTo>
                    <a:pt x="1951495" y="967009"/>
                  </a:lnTo>
                  <a:lnTo>
                    <a:pt x="1959836" y="1010550"/>
                  </a:lnTo>
                  <a:lnTo>
                    <a:pt x="1966365" y="1050841"/>
                  </a:lnTo>
                  <a:lnTo>
                    <a:pt x="1972794" y="1102799"/>
                  </a:lnTo>
                  <a:lnTo>
                    <a:pt x="1974701" y="1128853"/>
                  </a:lnTo>
                  <a:close/>
                </a:path>
              </a:pathLst>
            </a:custGeom>
            <a:solidFill>
              <a:srgbClr val="A87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666319"/>
              <a:ext cx="1219835" cy="477520"/>
            </a:xfrm>
            <a:custGeom>
              <a:avLst/>
              <a:gdLst/>
              <a:ahLst/>
              <a:cxnLst/>
              <a:rect l="l" t="t" r="r" b="b"/>
              <a:pathLst>
                <a:path w="1219835" h="477520">
                  <a:moveTo>
                    <a:pt x="1219554" y="477152"/>
                  </a:moveTo>
                  <a:lnTo>
                    <a:pt x="0" y="477152"/>
                  </a:lnTo>
                  <a:lnTo>
                    <a:pt x="0" y="1081"/>
                  </a:lnTo>
                  <a:lnTo>
                    <a:pt x="8056" y="360"/>
                  </a:lnTo>
                  <a:lnTo>
                    <a:pt x="16152" y="0"/>
                  </a:lnTo>
                  <a:lnTo>
                    <a:pt x="24248" y="0"/>
                  </a:lnTo>
                  <a:lnTo>
                    <a:pt x="72866" y="4009"/>
                  </a:lnTo>
                  <a:lnTo>
                    <a:pt x="120585" y="15510"/>
                  </a:lnTo>
                  <a:lnTo>
                    <a:pt x="166388" y="33715"/>
                  </a:lnTo>
                  <a:lnTo>
                    <a:pt x="209257" y="57835"/>
                  </a:lnTo>
                  <a:lnTo>
                    <a:pt x="250838" y="88747"/>
                  </a:lnTo>
                  <a:lnTo>
                    <a:pt x="288600" y="124196"/>
                  </a:lnTo>
                  <a:lnTo>
                    <a:pt x="322725" y="163379"/>
                  </a:lnTo>
                  <a:lnTo>
                    <a:pt x="353398" y="205493"/>
                  </a:lnTo>
                  <a:lnTo>
                    <a:pt x="380800" y="249738"/>
                  </a:lnTo>
                  <a:lnTo>
                    <a:pt x="416124" y="218092"/>
                  </a:lnTo>
                  <a:lnTo>
                    <a:pt x="454861" y="191616"/>
                  </a:lnTo>
                  <a:lnTo>
                    <a:pt x="496487" y="170201"/>
                  </a:lnTo>
                  <a:lnTo>
                    <a:pt x="540477" y="153736"/>
                  </a:lnTo>
                  <a:lnTo>
                    <a:pt x="586308" y="142112"/>
                  </a:lnTo>
                  <a:lnTo>
                    <a:pt x="633457" y="135218"/>
                  </a:lnTo>
                  <a:lnTo>
                    <a:pt x="681400" y="132945"/>
                  </a:lnTo>
                  <a:lnTo>
                    <a:pt x="730701" y="135287"/>
                  </a:lnTo>
                  <a:lnTo>
                    <a:pt x="779728" y="142232"/>
                  </a:lnTo>
                  <a:lnTo>
                    <a:pt x="827921" y="153662"/>
                  </a:lnTo>
                  <a:lnTo>
                    <a:pt x="874717" y="169457"/>
                  </a:lnTo>
                  <a:lnTo>
                    <a:pt x="919555" y="189497"/>
                  </a:lnTo>
                  <a:lnTo>
                    <a:pt x="965319" y="215247"/>
                  </a:lnTo>
                  <a:lnTo>
                    <a:pt x="1008595" y="244527"/>
                  </a:lnTo>
                  <a:lnTo>
                    <a:pt x="1049446" y="277029"/>
                  </a:lnTo>
                  <a:lnTo>
                    <a:pt x="1087936" y="312448"/>
                  </a:lnTo>
                  <a:lnTo>
                    <a:pt x="1124128" y="350476"/>
                  </a:lnTo>
                  <a:lnTo>
                    <a:pt x="1158087" y="390808"/>
                  </a:lnTo>
                  <a:lnTo>
                    <a:pt x="1189874" y="433135"/>
                  </a:lnTo>
                  <a:lnTo>
                    <a:pt x="1219554" y="477152"/>
                  </a:lnTo>
                  <a:close/>
                </a:path>
              </a:pathLst>
            </a:custGeom>
            <a:solidFill>
              <a:srgbClr val="4000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7518" y="1481063"/>
            <a:ext cx="3881120" cy="2381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No</a:t>
            </a:r>
            <a:r>
              <a:rPr sz="1400" spc="4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clear</a:t>
            </a:r>
            <a:r>
              <a:rPr sz="1400" spc="4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best</a:t>
            </a:r>
            <a:r>
              <a:rPr sz="1400" spc="4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scooter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●"/>
            </a:pPr>
            <a:endParaRPr sz="1400">
              <a:latin typeface="Arial MT"/>
              <a:cs typeface="Arial MT"/>
            </a:endParaRPr>
          </a:p>
          <a:p>
            <a:pPr marL="347980" indent="-335280">
              <a:lnSpc>
                <a:spcPct val="100000"/>
              </a:lnSpc>
              <a:buFont typeface="Tahoma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Two-stroke</a:t>
            </a:r>
            <a:r>
              <a:rPr sz="1400" spc="2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is</a:t>
            </a:r>
            <a:r>
              <a:rPr sz="1400" spc="2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60" dirty="0">
                <a:solidFill>
                  <a:srgbClr val="400022"/>
                </a:solidFill>
                <a:latin typeface="Arial MT"/>
                <a:cs typeface="Arial MT"/>
              </a:rPr>
              <a:t>the</a:t>
            </a:r>
            <a:r>
              <a:rPr sz="1400" spc="2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worst</a:t>
            </a:r>
            <a:r>
              <a:rPr sz="1400" spc="2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75" dirty="0">
                <a:solidFill>
                  <a:srgbClr val="400022"/>
                </a:solidFill>
                <a:latin typeface="Arial MT"/>
                <a:cs typeface="Arial MT"/>
              </a:rPr>
              <a:t>for</a:t>
            </a:r>
            <a:r>
              <a:rPr sz="1400" spc="2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urban</a:t>
            </a:r>
            <a:r>
              <a:rPr sz="1400" spc="3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air</a:t>
            </a:r>
            <a:r>
              <a:rPr sz="1400" spc="2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quality</a:t>
            </a:r>
            <a:endParaRPr sz="1400">
              <a:latin typeface="Arial MT"/>
              <a:cs typeface="Arial MT"/>
            </a:endParaRPr>
          </a:p>
          <a:p>
            <a:pPr marL="348615" marR="517525" indent="-336550">
              <a:lnSpc>
                <a:spcPct val="200900"/>
              </a:lnSpc>
              <a:buFont typeface="Tahoma"/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Four-stroke</a:t>
            </a:r>
            <a:r>
              <a:rPr sz="1400" spc="8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better,</a:t>
            </a:r>
            <a:r>
              <a:rPr sz="1400" spc="8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80" dirty="0">
                <a:solidFill>
                  <a:srgbClr val="400022"/>
                </a:solidFill>
                <a:latin typeface="Arial MT"/>
                <a:cs typeface="Arial MT"/>
              </a:rPr>
              <a:t>but</a:t>
            </a:r>
            <a:r>
              <a:rPr sz="1400" spc="8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emissions</a:t>
            </a:r>
            <a:r>
              <a:rPr sz="1400" spc="8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still considerable</a:t>
            </a:r>
            <a:endParaRPr sz="1400">
              <a:latin typeface="Arial MT"/>
              <a:cs typeface="Arial MT"/>
            </a:endParaRPr>
          </a:p>
          <a:p>
            <a:pPr marL="348615" marR="208915" indent="-336550">
              <a:lnSpc>
                <a:spcPct val="200900"/>
              </a:lnSpc>
              <a:buFont typeface="Tahoma"/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Electric</a:t>
            </a:r>
            <a:r>
              <a:rPr sz="1400" spc="6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best</a:t>
            </a:r>
            <a:r>
              <a:rPr sz="1400" spc="6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90" dirty="0">
                <a:solidFill>
                  <a:srgbClr val="400022"/>
                </a:solidFill>
                <a:latin typeface="Arial MT"/>
                <a:cs typeface="Arial MT"/>
              </a:rPr>
              <a:t>if</a:t>
            </a:r>
            <a:r>
              <a:rPr sz="1400" spc="6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powered</a:t>
            </a:r>
            <a:r>
              <a:rPr sz="1400" spc="7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by</a:t>
            </a:r>
            <a:r>
              <a:rPr sz="1400" spc="6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green</a:t>
            </a:r>
            <a:r>
              <a:rPr sz="1400" spc="6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energy;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worst</a:t>
            </a:r>
            <a:r>
              <a:rPr sz="1400" spc="5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90" dirty="0">
                <a:solidFill>
                  <a:srgbClr val="400022"/>
                </a:solidFill>
                <a:latin typeface="Arial MT"/>
                <a:cs typeface="Arial MT"/>
              </a:rPr>
              <a:t>if</a:t>
            </a:r>
            <a:r>
              <a:rPr sz="1400" spc="50" dirty="0">
                <a:solidFill>
                  <a:srgbClr val="400022"/>
                </a:solidFill>
                <a:latin typeface="Arial MT"/>
                <a:cs typeface="Arial MT"/>
              </a:rPr>
              <a:t> electricity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is</a:t>
            </a:r>
            <a:r>
              <a:rPr sz="1400" spc="5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fossil-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fueled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2069" y="3794200"/>
            <a:ext cx="1891960" cy="13493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5" dirty="0"/>
              <a:t>Recommendations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4014645"/>
            <a:ext cx="1974850" cy="1129030"/>
            <a:chOff x="0" y="4014645"/>
            <a:chExt cx="1974850" cy="1129030"/>
          </a:xfrm>
        </p:grpSpPr>
        <p:sp>
          <p:nvSpPr>
            <p:cNvPr id="5" name="object 5"/>
            <p:cNvSpPr/>
            <p:nvPr/>
          </p:nvSpPr>
          <p:spPr>
            <a:xfrm>
              <a:off x="0" y="4014645"/>
              <a:ext cx="1974850" cy="1129030"/>
            </a:xfrm>
            <a:custGeom>
              <a:avLst/>
              <a:gdLst/>
              <a:ahLst/>
              <a:cxnLst/>
              <a:rect l="l" t="t" r="r" b="b"/>
              <a:pathLst>
                <a:path w="1974850" h="1129029">
                  <a:moveTo>
                    <a:pt x="1974701" y="1128853"/>
                  </a:moveTo>
                  <a:lnTo>
                    <a:pt x="0" y="1128853"/>
                  </a:lnTo>
                  <a:lnTo>
                    <a:pt x="0" y="29739"/>
                  </a:lnTo>
                  <a:lnTo>
                    <a:pt x="26452" y="17162"/>
                  </a:lnTo>
                  <a:lnTo>
                    <a:pt x="53717" y="7820"/>
                  </a:lnTo>
                  <a:lnTo>
                    <a:pt x="81477" y="2003"/>
                  </a:lnTo>
                  <a:lnTo>
                    <a:pt x="109418" y="0"/>
                  </a:lnTo>
                  <a:lnTo>
                    <a:pt x="127980" y="923"/>
                  </a:lnTo>
                  <a:lnTo>
                    <a:pt x="182404" y="15430"/>
                  </a:lnTo>
                  <a:lnTo>
                    <a:pt x="225149" y="41881"/>
                  </a:lnTo>
                  <a:lnTo>
                    <a:pt x="261491" y="77755"/>
                  </a:lnTo>
                  <a:lnTo>
                    <a:pt x="292108" y="120152"/>
                  </a:lnTo>
                  <a:lnTo>
                    <a:pt x="317674" y="166171"/>
                  </a:lnTo>
                  <a:lnTo>
                    <a:pt x="337531" y="209524"/>
                  </a:lnTo>
                  <a:lnTo>
                    <a:pt x="354857" y="253910"/>
                  </a:lnTo>
                  <a:lnTo>
                    <a:pt x="369898" y="299202"/>
                  </a:lnTo>
                  <a:lnTo>
                    <a:pt x="382901" y="345275"/>
                  </a:lnTo>
                  <a:lnTo>
                    <a:pt x="394111" y="392004"/>
                  </a:lnTo>
                  <a:lnTo>
                    <a:pt x="403776" y="439261"/>
                  </a:lnTo>
                  <a:lnTo>
                    <a:pt x="412142" y="486921"/>
                  </a:lnTo>
                  <a:lnTo>
                    <a:pt x="419456" y="534859"/>
                  </a:lnTo>
                  <a:lnTo>
                    <a:pt x="425965" y="582948"/>
                  </a:lnTo>
                  <a:lnTo>
                    <a:pt x="431915" y="631062"/>
                  </a:lnTo>
                  <a:lnTo>
                    <a:pt x="437553" y="679075"/>
                  </a:lnTo>
                  <a:lnTo>
                    <a:pt x="438586" y="631029"/>
                  </a:lnTo>
                  <a:lnTo>
                    <a:pt x="444441" y="583447"/>
                  </a:lnTo>
                  <a:lnTo>
                    <a:pt x="454888" y="536741"/>
                  </a:lnTo>
                  <a:lnTo>
                    <a:pt x="469700" y="491327"/>
                  </a:lnTo>
                  <a:lnTo>
                    <a:pt x="488648" y="447617"/>
                  </a:lnTo>
                  <a:lnTo>
                    <a:pt x="511503" y="406026"/>
                  </a:lnTo>
                  <a:lnTo>
                    <a:pt x="538037" y="366967"/>
                  </a:lnTo>
                  <a:lnTo>
                    <a:pt x="568022" y="330854"/>
                  </a:lnTo>
                  <a:lnTo>
                    <a:pt x="601227" y="298100"/>
                  </a:lnTo>
                  <a:lnTo>
                    <a:pt x="637426" y="269120"/>
                  </a:lnTo>
                  <a:lnTo>
                    <a:pt x="676390" y="244327"/>
                  </a:lnTo>
                  <a:lnTo>
                    <a:pt x="744906" y="214598"/>
                  </a:lnTo>
                  <a:lnTo>
                    <a:pt x="817511" y="203085"/>
                  </a:lnTo>
                  <a:lnTo>
                    <a:pt x="821760" y="203085"/>
                  </a:lnTo>
                  <a:lnTo>
                    <a:pt x="884034" y="213040"/>
                  </a:lnTo>
                  <a:lnTo>
                    <a:pt x="940877" y="236351"/>
                  </a:lnTo>
                  <a:lnTo>
                    <a:pt x="984368" y="262853"/>
                  </a:lnTo>
                  <a:lnTo>
                    <a:pt x="1024149" y="294777"/>
                  </a:lnTo>
                  <a:lnTo>
                    <a:pt x="1060219" y="331448"/>
                  </a:lnTo>
                  <a:lnTo>
                    <a:pt x="1092575" y="372193"/>
                  </a:lnTo>
                  <a:lnTo>
                    <a:pt x="1121218" y="416338"/>
                  </a:lnTo>
                  <a:lnTo>
                    <a:pt x="1146144" y="463211"/>
                  </a:lnTo>
                  <a:lnTo>
                    <a:pt x="1167354" y="512137"/>
                  </a:lnTo>
                  <a:lnTo>
                    <a:pt x="1184844" y="562442"/>
                  </a:lnTo>
                  <a:lnTo>
                    <a:pt x="1198893" y="613493"/>
                  </a:lnTo>
                  <a:lnTo>
                    <a:pt x="1210102" y="665259"/>
                  </a:lnTo>
                  <a:lnTo>
                    <a:pt x="1218871" y="717615"/>
                  </a:lnTo>
                  <a:lnTo>
                    <a:pt x="1225601" y="770432"/>
                  </a:lnTo>
                  <a:lnTo>
                    <a:pt x="1230690" y="823587"/>
                  </a:lnTo>
                  <a:lnTo>
                    <a:pt x="1234539" y="876951"/>
                  </a:lnTo>
                  <a:lnTo>
                    <a:pt x="1237548" y="930398"/>
                  </a:lnTo>
                  <a:lnTo>
                    <a:pt x="1240115" y="983803"/>
                  </a:lnTo>
                  <a:lnTo>
                    <a:pt x="1255422" y="938290"/>
                  </a:lnTo>
                  <a:lnTo>
                    <a:pt x="1274603" y="894475"/>
                  </a:lnTo>
                  <a:lnTo>
                    <a:pt x="1297426" y="852650"/>
                  </a:lnTo>
                  <a:lnTo>
                    <a:pt x="1323658" y="813106"/>
                  </a:lnTo>
                  <a:lnTo>
                    <a:pt x="1353067" y="776134"/>
                  </a:lnTo>
                  <a:lnTo>
                    <a:pt x="1385421" y="742026"/>
                  </a:lnTo>
                  <a:lnTo>
                    <a:pt x="1420488" y="711073"/>
                  </a:lnTo>
                  <a:lnTo>
                    <a:pt x="1458034" y="683566"/>
                  </a:lnTo>
                  <a:lnTo>
                    <a:pt x="1497829" y="659797"/>
                  </a:lnTo>
                  <a:lnTo>
                    <a:pt x="1534219" y="642561"/>
                  </a:lnTo>
                  <a:lnTo>
                    <a:pt x="1572067" y="629105"/>
                  </a:lnTo>
                  <a:lnTo>
                    <a:pt x="1610892" y="620354"/>
                  </a:lnTo>
                  <a:lnTo>
                    <a:pt x="1650213" y="617231"/>
                  </a:lnTo>
                  <a:lnTo>
                    <a:pt x="1660168" y="617444"/>
                  </a:lnTo>
                  <a:lnTo>
                    <a:pt x="1737726" y="635168"/>
                  </a:lnTo>
                  <a:lnTo>
                    <a:pt x="1781723" y="659461"/>
                  </a:lnTo>
                  <a:lnTo>
                    <a:pt x="1821321" y="691933"/>
                  </a:lnTo>
                  <a:lnTo>
                    <a:pt x="1855881" y="730877"/>
                  </a:lnTo>
                  <a:lnTo>
                    <a:pt x="1884761" y="774586"/>
                  </a:lnTo>
                  <a:lnTo>
                    <a:pt x="1907295" y="819983"/>
                  </a:lnTo>
                  <a:lnTo>
                    <a:pt x="1925403" y="867551"/>
                  </a:lnTo>
                  <a:lnTo>
                    <a:pt x="1939873" y="916743"/>
                  </a:lnTo>
                  <a:lnTo>
                    <a:pt x="1951495" y="967009"/>
                  </a:lnTo>
                  <a:lnTo>
                    <a:pt x="1959836" y="1010550"/>
                  </a:lnTo>
                  <a:lnTo>
                    <a:pt x="1966365" y="1050841"/>
                  </a:lnTo>
                  <a:lnTo>
                    <a:pt x="1972794" y="1102799"/>
                  </a:lnTo>
                  <a:lnTo>
                    <a:pt x="1974701" y="1128853"/>
                  </a:lnTo>
                  <a:close/>
                </a:path>
              </a:pathLst>
            </a:custGeom>
            <a:solidFill>
              <a:srgbClr val="A87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666319"/>
              <a:ext cx="1219835" cy="477520"/>
            </a:xfrm>
            <a:custGeom>
              <a:avLst/>
              <a:gdLst/>
              <a:ahLst/>
              <a:cxnLst/>
              <a:rect l="l" t="t" r="r" b="b"/>
              <a:pathLst>
                <a:path w="1219835" h="477520">
                  <a:moveTo>
                    <a:pt x="1219554" y="477152"/>
                  </a:moveTo>
                  <a:lnTo>
                    <a:pt x="0" y="477152"/>
                  </a:lnTo>
                  <a:lnTo>
                    <a:pt x="0" y="1081"/>
                  </a:lnTo>
                  <a:lnTo>
                    <a:pt x="8056" y="360"/>
                  </a:lnTo>
                  <a:lnTo>
                    <a:pt x="16152" y="0"/>
                  </a:lnTo>
                  <a:lnTo>
                    <a:pt x="24248" y="0"/>
                  </a:lnTo>
                  <a:lnTo>
                    <a:pt x="72866" y="4009"/>
                  </a:lnTo>
                  <a:lnTo>
                    <a:pt x="120585" y="15510"/>
                  </a:lnTo>
                  <a:lnTo>
                    <a:pt x="166388" y="33715"/>
                  </a:lnTo>
                  <a:lnTo>
                    <a:pt x="209257" y="57835"/>
                  </a:lnTo>
                  <a:lnTo>
                    <a:pt x="250838" y="88747"/>
                  </a:lnTo>
                  <a:lnTo>
                    <a:pt x="288600" y="124196"/>
                  </a:lnTo>
                  <a:lnTo>
                    <a:pt x="322725" y="163379"/>
                  </a:lnTo>
                  <a:lnTo>
                    <a:pt x="353398" y="205493"/>
                  </a:lnTo>
                  <a:lnTo>
                    <a:pt x="380800" y="249738"/>
                  </a:lnTo>
                  <a:lnTo>
                    <a:pt x="416124" y="218092"/>
                  </a:lnTo>
                  <a:lnTo>
                    <a:pt x="454861" y="191616"/>
                  </a:lnTo>
                  <a:lnTo>
                    <a:pt x="496487" y="170201"/>
                  </a:lnTo>
                  <a:lnTo>
                    <a:pt x="540477" y="153736"/>
                  </a:lnTo>
                  <a:lnTo>
                    <a:pt x="586308" y="142112"/>
                  </a:lnTo>
                  <a:lnTo>
                    <a:pt x="633457" y="135218"/>
                  </a:lnTo>
                  <a:lnTo>
                    <a:pt x="681400" y="132945"/>
                  </a:lnTo>
                  <a:lnTo>
                    <a:pt x="730701" y="135287"/>
                  </a:lnTo>
                  <a:lnTo>
                    <a:pt x="779728" y="142232"/>
                  </a:lnTo>
                  <a:lnTo>
                    <a:pt x="827921" y="153662"/>
                  </a:lnTo>
                  <a:lnTo>
                    <a:pt x="874717" y="169457"/>
                  </a:lnTo>
                  <a:lnTo>
                    <a:pt x="919555" y="189497"/>
                  </a:lnTo>
                  <a:lnTo>
                    <a:pt x="965319" y="215247"/>
                  </a:lnTo>
                  <a:lnTo>
                    <a:pt x="1008595" y="244527"/>
                  </a:lnTo>
                  <a:lnTo>
                    <a:pt x="1049446" y="277029"/>
                  </a:lnTo>
                  <a:lnTo>
                    <a:pt x="1087936" y="312448"/>
                  </a:lnTo>
                  <a:lnTo>
                    <a:pt x="1124128" y="350476"/>
                  </a:lnTo>
                  <a:lnTo>
                    <a:pt x="1158087" y="390808"/>
                  </a:lnTo>
                  <a:lnTo>
                    <a:pt x="1189874" y="433135"/>
                  </a:lnTo>
                  <a:lnTo>
                    <a:pt x="1219554" y="477152"/>
                  </a:lnTo>
                  <a:close/>
                </a:path>
              </a:pathLst>
            </a:custGeom>
            <a:solidFill>
              <a:srgbClr val="4000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47980" algn="l"/>
              </a:tabLst>
            </a:pPr>
            <a:r>
              <a:rPr spc="10" dirty="0"/>
              <a:t>Promote</a:t>
            </a:r>
            <a:r>
              <a:rPr spc="55" dirty="0"/>
              <a:t> </a:t>
            </a:r>
            <a:r>
              <a:rPr spc="10" dirty="0"/>
              <a:t>greener</a:t>
            </a:r>
            <a:r>
              <a:rPr spc="55" dirty="0"/>
              <a:t> </a:t>
            </a:r>
            <a:r>
              <a:rPr spc="50" dirty="0"/>
              <a:t>electricity</a:t>
            </a:r>
            <a:r>
              <a:rPr spc="55" dirty="0"/>
              <a:t> </a:t>
            </a:r>
            <a:r>
              <a:rPr spc="95" dirty="0"/>
              <a:t>to</a:t>
            </a:r>
            <a:r>
              <a:rPr spc="55" dirty="0"/>
              <a:t> </a:t>
            </a:r>
            <a:r>
              <a:rPr spc="10" dirty="0"/>
              <a:t>improve</a:t>
            </a:r>
            <a:r>
              <a:rPr spc="55" dirty="0"/>
              <a:t> </a:t>
            </a:r>
            <a:r>
              <a:rPr spc="10" dirty="0"/>
              <a:t>electric</a:t>
            </a:r>
            <a:r>
              <a:rPr spc="55" dirty="0"/>
              <a:t> </a:t>
            </a:r>
            <a:r>
              <a:rPr spc="10" dirty="0"/>
              <a:t>scooter</a:t>
            </a:r>
            <a:r>
              <a:rPr spc="60" dirty="0"/>
              <a:t> </a:t>
            </a:r>
            <a:r>
              <a:rPr spc="-25" dirty="0"/>
              <a:t>LCA</a:t>
            </a: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●"/>
            </a:pPr>
            <a:endParaRPr spc="-25" dirty="0"/>
          </a:p>
          <a:p>
            <a:pPr marL="347980" indent="-335280">
              <a:lnSpc>
                <a:spcPct val="100000"/>
              </a:lnSpc>
              <a:buFont typeface="Tahoma"/>
              <a:buChar char="●"/>
              <a:tabLst>
                <a:tab pos="347980" algn="l"/>
              </a:tabLst>
            </a:pPr>
            <a:r>
              <a:rPr dirty="0"/>
              <a:t>Gradual</a:t>
            </a:r>
            <a:r>
              <a:rPr spc="85" dirty="0"/>
              <a:t> </a:t>
            </a:r>
            <a:r>
              <a:rPr dirty="0"/>
              <a:t>phase-</a:t>
            </a:r>
            <a:r>
              <a:rPr spc="75" dirty="0"/>
              <a:t>out</a:t>
            </a:r>
            <a:r>
              <a:rPr spc="85" dirty="0"/>
              <a:t> </a:t>
            </a:r>
            <a:r>
              <a:rPr spc="80" dirty="0"/>
              <a:t>of</a:t>
            </a:r>
            <a:r>
              <a:rPr spc="85" dirty="0"/>
              <a:t> </a:t>
            </a:r>
            <a:r>
              <a:rPr dirty="0"/>
              <a:t>Two-stroke</a:t>
            </a:r>
            <a:r>
              <a:rPr spc="90" dirty="0"/>
              <a:t> </a:t>
            </a:r>
            <a:r>
              <a:rPr spc="-10" dirty="0"/>
              <a:t>scooters</a:t>
            </a: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●"/>
            </a:pPr>
            <a:endParaRPr spc="-10" dirty="0"/>
          </a:p>
          <a:p>
            <a:pPr marL="347980" indent="-335280">
              <a:lnSpc>
                <a:spcPct val="100000"/>
              </a:lnSpc>
              <a:buFont typeface="Tahoma"/>
              <a:buChar char="●"/>
              <a:tabLst>
                <a:tab pos="347980" algn="l"/>
              </a:tabLst>
            </a:pPr>
            <a:r>
              <a:rPr dirty="0"/>
              <a:t>Encourage</a:t>
            </a:r>
            <a:r>
              <a:rPr spc="60" dirty="0"/>
              <a:t> </a:t>
            </a:r>
            <a:r>
              <a:rPr dirty="0"/>
              <a:t>recyclable</a:t>
            </a:r>
            <a:r>
              <a:rPr spc="65" dirty="0"/>
              <a:t> </a:t>
            </a:r>
            <a:r>
              <a:rPr dirty="0"/>
              <a:t>and</a:t>
            </a:r>
            <a:r>
              <a:rPr spc="65" dirty="0"/>
              <a:t> </a:t>
            </a:r>
            <a:r>
              <a:rPr spc="60" dirty="0"/>
              <a:t>eco-</a:t>
            </a:r>
            <a:r>
              <a:rPr dirty="0"/>
              <a:t>designed</a:t>
            </a:r>
            <a:r>
              <a:rPr spc="65" dirty="0"/>
              <a:t> </a:t>
            </a:r>
            <a:r>
              <a:rPr spc="-10" dirty="0"/>
              <a:t>scooters</a:t>
            </a: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●"/>
            </a:pPr>
            <a:endParaRPr spc="-10" dirty="0"/>
          </a:p>
          <a:p>
            <a:pPr marL="347980" indent="-335280">
              <a:lnSpc>
                <a:spcPct val="100000"/>
              </a:lnSpc>
              <a:buFont typeface="Tahoma"/>
              <a:buChar char="●"/>
              <a:tabLst>
                <a:tab pos="347980" algn="l"/>
              </a:tabLst>
            </a:pPr>
            <a:r>
              <a:rPr spc="10" dirty="0"/>
              <a:t>More accurate data collection needed </a:t>
            </a:r>
            <a:r>
              <a:rPr spc="75" dirty="0"/>
              <a:t>for</a:t>
            </a:r>
            <a:r>
              <a:rPr spc="10" dirty="0"/>
              <a:t> precise LCA in </a:t>
            </a:r>
            <a:r>
              <a:rPr spc="55" dirty="0"/>
              <a:t>future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5575" y="1382154"/>
            <a:ext cx="27838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455" dirty="0"/>
              <a:t>THANKS!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CC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169348"/>
            <a:ext cx="2334260" cy="974725"/>
          </a:xfrm>
          <a:custGeom>
            <a:avLst/>
            <a:gdLst/>
            <a:ahLst/>
            <a:cxnLst/>
            <a:rect l="l" t="t" r="r" b="b"/>
            <a:pathLst>
              <a:path w="2334260" h="974725">
                <a:moveTo>
                  <a:pt x="2333671" y="974151"/>
                </a:moveTo>
                <a:lnTo>
                  <a:pt x="23" y="974151"/>
                </a:lnTo>
                <a:lnTo>
                  <a:pt x="0" y="22288"/>
                </a:lnTo>
                <a:lnTo>
                  <a:pt x="27086" y="12773"/>
                </a:lnTo>
                <a:lnTo>
                  <a:pt x="54866" y="5782"/>
                </a:lnTo>
                <a:lnTo>
                  <a:pt x="83179" y="1471"/>
                </a:lnTo>
                <a:lnTo>
                  <a:pt x="111843" y="0"/>
                </a:lnTo>
                <a:lnTo>
                  <a:pt x="117261" y="0"/>
                </a:lnTo>
                <a:lnTo>
                  <a:pt x="173495" y="7883"/>
                </a:lnTo>
                <a:lnTo>
                  <a:pt x="217433" y="24424"/>
                </a:lnTo>
                <a:lnTo>
                  <a:pt x="257177" y="49364"/>
                </a:lnTo>
                <a:lnTo>
                  <a:pt x="289922" y="81965"/>
                </a:lnTo>
                <a:lnTo>
                  <a:pt x="312866" y="121489"/>
                </a:lnTo>
                <a:lnTo>
                  <a:pt x="323206" y="167198"/>
                </a:lnTo>
                <a:lnTo>
                  <a:pt x="368463" y="146529"/>
                </a:lnTo>
                <a:lnTo>
                  <a:pt x="415100" y="128929"/>
                </a:lnTo>
                <a:lnTo>
                  <a:pt x="462839" y="114704"/>
                </a:lnTo>
                <a:lnTo>
                  <a:pt x="511405" y="104163"/>
                </a:lnTo>
                <a:lnTo>
                  <a:pt x="560519" y="97612"/>
                </a:lnTo>
                <a:lnTo>
                  <a:pt x="609905" y="95360"/>
                </a:lnTo>
                <a:lnTo>
                  <a:pt x="628316" y="95679"/>
                </a:lnTo>
                <a:lnTo>
                  <a:pt x="683388" y="100641"/>
                </a:lnTo>
                <a:lnTo>
                  <a:pt x="729031" y="109773"/>
                </a:lnTo>
                <a:lnTo>
                  <a:pt x="773613" y="123590"/>
                </a:lnTo>
                <a:lnTo>
                  <a:pt x="816528" y="141935"/>
                </a:lnTo>
                <a:lnTo>
                  <a:pt x="857170" y="164652"/>
                </a:lnTo>
                <a:lnTo>
                  <a:pt x="894932" y="191582"/>
                </a:lnTo>
                <a:lnTo>
                  <a:pt x="929206" y="222571"/>
                </a:lnTo>
                <a:lnTo>
                  <a:pt x="959386" y="257460"/>
                </a:lnTo>
                <a:lnTo>
                  <a:pt x="984866" y="296094"/>
                </a:lnTo>
                <a:lnTo>
                  <a:pt x="1006487" y="341010"/>
                </a:lnTo>
                <a:lnTo>
                  <a:pt x="1022128" y="387971"/>
                </a:lnTo>
                <a:lnTo>
                  <a:pt x="1032601" y="436567"/>
                </a:lnTo>
                <a:lnTo>
                  <a:pt x="1038719" y="486390"/>
                </a:lnTo>
                <a:lnTo>
                  <a:pt x="1041294" y="537032"/>
                </a:lnTo>
                <a:lnTo>
                  <a:pt x="1041139" y="588082"/>
                </a:lnTo>
                <a:lnTo>
                  <a:pt x="1039067" y="639134"/>
                </a:lnTo>
                <a:lnTo>
                  <a:pt x="1035890" y="689777"/>
                </a:lnTo>
                <a:lnTo>
                  <a:pt x="1073908" y="664066"/>
                </a:lnTo>
                <a:lnTo>
                  <a:pt x="1114439" y="642212"/>
                </a:lnTo>
                <a:lnTo>
                  <a:pt x="1156963" y="624579"/>
                </a:lnTo>
                <a:lnTo>
                  <a:pt x="1200959" y="611533"/>
                </a:lnTo>
                <a:lnTo>
                  <a:pt x="1245906" y="603437"/>
                </a:lnTo>
                <a:lnTo>
                  <a:pt x="1291281" y="600657"/>
                </a:lnTo>
                <a:lnTo>
                  <a:pt x="1313823" y="601366"/>
                </a:lnTo>
                <a:lnTo>
                  <a:pt x="1358612" y="607167"/>
                </a:lnTo>
                <a:lnTo>
                  <a:pt x="1423810" y="627783"/>
                </a:lnTo>
                <a:lnTo>
                  <a:pt x="1464231" y="649560"/>
                </a:lnTo>
                <a:lnTo>
                  <a:pt x="1501090" y="676970"/>
                </a:lnTo>
                <a:lnTo>
                  <a:pt x="1533502" y="709301"/>
                </a:lnTo>
                <a:lnTo>
                  <a:pt x="1560582" y="745842"/>
                </a:lnTo>
                <a:lnTo>
                  <a:pt x="1581446" y="785881"/>
                </a:lnTo>
                <a:lnTo>
                  <a:pt x="1595210" y="828706"/>
                </a:lnTo>
                <a:lnTo>
                  <a:pt x="1600989" y="873606"/>
                </a:lnTo>
                <a:lnTo>
                  <a:pt x="1644839" y="844118"/>
                </a:lnTo>
                <a:lnTo>
                  <a:pt x="1691145" y="818411"/>
                </a:lnTo>
                <a:lnTo>
                  <a:pt x="1739493" y="796760"/>
                </a:lnTo>
                <a:lnTo>
                  <a:pt x="1789470" y="779442"/>
                </a:lnTo>
                <a:lnTo>
                  <a:pt x="1840665" y="766731"/>
                </a:lnTo>
                <a:lnTo>
                  <a:pt x="1892664" y="758902"/>
                </a:lnTo>
                <a:lnTo>
                  <a:pt x="1945055" y="756231"/>
                </a:lnTo>
                <a:lnTo>
                  <a:pt x="1970810" y="756892"/>
                </a:lnTo>
                <a:lnTo>
                  <a:pt x="2022101" y="762278"/>
                </a:lnTo>
                <a:lnTo>
                  <a:pt x="2093195" y="779701"/>
                </a:lnTo>
                <a:lnTo>
                  <a:pt x="2137315" y="797207"/>
                </a:lnTo>
                <a:lnTo>
                  <a:pt x="2179400" y="819271"/>
                </a:lnTo>
                <a:lnTo>
                  <a:pt x="2218937" y="845578"/>
                </a:lnTo>
                <a:lnTo>
                  <a:pt x="2255418" y="875815"/>
                </a:lnTo>
                <a:lnTo>
                  <a:pt x="2288331" y="909669"/>
                </a:lnTo>
                <a:lnTo>
                  <a:pt x="2317166" y="946825"/>
                </a:lnTo>
                <a:lnTo>
                  <a:pt x="2333671" y="974151"/>
                </a:lnTo>
                <a:close/>
              </a:path>
            </a:pathLst>
          </a:custGeom>
          <a:solidFill>
            <a:srgbClr val="91D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993733" y="3665809"/>
            <a:ext cx="2150745" cy="1478280"/>
            <a:chOff x="6993733" y="3665809"/>
            <a:chExt cx="2150745" cy="1478280"/>
          </a:xfrm>
        </p:grpSpPr>
        <p:sp>
          <p:nvSpPr>
            <p:cNvPr id="5" name="object 5"/>
            <p:cNvSpPr/>
            <p:nvPr/>
          </p:nvSpPr>
          <p:spPr>
            <a:xfrm>
              <a:off x="6993733" y="3665809"/>
              <a:ext cx="2150745" cy="1478280"/>
            </a:xfrm>
            <a:custGeom>
              <a:avLst/>
              <a:gdLst/>
              <a:ahLst/>
              <a:cxnLst/>
              <a:rect l="l" t="t" r="r" b="b"/>
              <a:pathLst>
                <a:path w="2150745" h="1478279">
                  <a:moveTo>
                    <a:pt x="2150175" y="1477686"/>
                  </a:moveTo>
                  <a:lnTo>
                    <a:pt x="0" y="1477686"/>
                  </a:lnTo>
                  <a:lnTo>
                    <a:pt x="24079" y="1434404"/>
                  </a:lnTo>
                  <a:lnTo>
                    <a:pt x="52821" y="1394115"/>
                  </a:lnTo>
                  <a:lnTo>
                    <a:pt x="85843" y="1357355"/>
                  </a:lnTo>
                  <a:lnTo>
                    <a:pt x="122762" y="1324657"/>
                  </a:lnTo>
                  <a:lnTo>
                    <a:pt x="163194" y="1296556"/>
                  </a:lnTo>
                  <a:lnTo>
                    <a:pt x="204869" y="1274260"/>
                  </a:lnTo>
                  <a:lnTo>
                    <a:pt x="248757" y="1256804"/>
                  </a:lnTo>
                  <a:lnTo>
                    <a:pt x="294297" y="1244254"/>
                  </a:lnTo>
                  <a:lnTo>
                    <a:pt x="340929" y="1236675"/>
                  </a:lnTo>
                  <a:lnTo>
                    <a:pt x="388092" y="1234135"/>
                  </a:lnTo>
                  <a:lnTo>
                    <a:pt x="419092" y="1235234"/>
                  </a:lnTo>
                  <a:lnTo>
                    <a:pt x="449901" y="1238550"/>
                  </a:lnTo>
                  <a:lnTo>
                    <a:pt x="480375" y="1244110"/>
                  </a:lnTo>
                  <a:lnTo>
                    <a:pt x="510369" y="1251944"/>
                  </a:lnTo>
                  <a:lnTo>
                    <a:pt x="502900" y="1204578"/>
                  </a:lnTo>
                  <a:lnTo>
                    <a:pt x="498628" y="1156829"/>
                  </a:lnTo>
                  <a:lnTo>
                    <a:pt x="497516" y="1108899"/>
                  </a:lnTo>
                  <a:lnTo>
                    <a:pt x="499528" y="1060986"/>
                  </a:lnTo>
                  <a:lnTo>
                    <a:pt x="504627" y="1013290"/>
                  </a:lnTo>
                  <a:lnTo>
                    <a:pt x="512775" y="966011"/>
                  </a:lnTo>
                  <a:lnTo>
                    <a:pt x="523937" y="919349"/>
                  </a:lnTo>
                  <a:lnTo>
                    <a:pt x="538076" y="873503"/>
                  </a:lnTo>
                  <a:lnTo>
                    <a:pt x="555154" y="828674"/>
                  </a:lnTo>
                  <a:lnTo>
                    <a:pt x="575135" y="785061"/>
                  </a:lnTo>
                  <a:lnTo>
                    <a:pt x="597982" y="742863"/>
                  </a:lnTo>
                  <a:lnTo>
                    <a:pt x="627262" y="697790"/>
                  </a:lnTo>
                  <a:lnTo>
                    <a:pt x="660887" y="655529"/>
                  </a:lnTo>
                  <a:lnTo>
                    <a:pt x="698743" y="617484"/>
                  </a:lnTo>
                  <a:lnTo>
                    <a:pt x="740719" y="585058"/>
                  </a:lnTo>
                  <a:lnTo>
                    <a:pt x="786702" y="559653"/>
                  </a:lnTo>
                  <a:lnTo>
                    <a:pt x="836579" y="542674"/>
                  </a:lnTo>
                  <a:lnTo>
                    <a:pt x="884756" y="535680"/>
                  </a:lnTo>
                  <a:lnTo>
                    <a:pt x="900725" y="535228"/>
                  </a:lnTo>
                  <a:lnTo>
                    <a:pt x="945664" y="538681"/>
                  </a:lnTo>
                  <a:lnTo>
                    <a:pt x="989855" y="548568"/>
                  </a:lnTo>
                  <a:lnTo>
                    <a:pt x="1033042" y="564187"/>
                  </a:lnTo>
                  <a:lnTo>
                    <a:pt x="1074966" y="584834"/>
                  </a:lnTo>
                  <a:lnTo>
                    <a:pt x="1115372" y="609806"/>
                  </a:lnTo>
                  <a:lnTo>
                    <a:pt x="1154001" y="638399"/>
                  </a:lnTo>
                  <a:lnTo>
                    <a:pt x="1190597" y="669911"/>
                  </a:lnTo>
                  <a:lnTo>
                    <a:pt x="1224901" y="703636"/>
                  </a:lnTo>
                  <a:lnTo>
                    <a:pt x="1256656" y="738872"/>
                  </a:lnTo>
                  <a:lnTo>
                    <a:pt x="1289496" y="779281"/>
                  </a:lnTo>
                  <a:lnTo>
                    <a:pt x="1320569" y="820971"/>
                  </a:lnTo>
                  <a:lnTo>
                    <a:pt x="1349837" y="863881"/>
                  </a:lnTo>
                  <a:lnTo>
                    <a:pt x="1377262" y="907952"/>
                  </a:lnTo>
                  <a:lnTo>
                    <a:pt x="1402807" y="953122"/>
                  </a:lnTo>
                  <a:lnTo>
                    <a:pt x="1426433" y="999333"/>
                  </a:lnTo>
                  <a:lnTo>
                    <a:pt x="1448104" y="1046523"/>
                  </a:lnTo>
                  <a:lnTo>
                    <a:pt x="1467781" y="1094632"/>
                  </a:lnTo>
                  <a:lnTo>
                    <a:pt x="1485426" y="1143599"/>
                  </a:lnTo>
                  <a:lnTo>
                    <a:pt x="1481759" y="1091605"/>
                  </a:lnTo>
                  <a:lnTo>
                    <a:pt x="1478491" y="1039513"/>
                  </a:lnTo>
                  <a:lnTo>
                    <a:pt x="1475814" y="987362"/>
                  </a:lnTo>
                  <a:lnTo>
                    <a:pt x="1473923" y="935190"/>
                  </a:lnTo>
                  <a:lnTo>
                    <a:pt x="1473013" y="883036"/>
                  </a:lnTo>
                  <a:lnTo>
                    <a:pt x="1473277" y="830938"/>
                  </a:lnTo>
                  <a:lnTo>
                    <a:pt x="1474909" y="778934"/>
                  </a:lnTo>
                  <a:lnTo>
                    <a:pt x="1478104" y="727064"/>
                  </a:lnTo>
                  <a:lnTo>
                    <a:pt x="1483056" y="675365"/>
                  </a:lnTo>
                  <a:lnTo>
                    <a:pt x="1489958" y="623875"/>
                  </a:lnTo>
                  <a:lnTo>
                    <a:pt x="1499006" y="572633"/>
                  </a:lnTo>
                  <a:lnTo>
                    <a:pt x="1509386" y="525979"/>
                  </a:lnTo>
                  <a:lnTo>
                    <a:pt x="1521967" y="479707"/>
                  </a:lnTo>
                  <a:lnTo>
                    <a:pt x="1536788" y="434038"/>
                  </a:lnTo>
                  <a:lnTo>
                    <a:pt x="1553885" y="389192"/>
                  </a:lnTo>
                  <a:lnTo>
                    <a:pt x="1573297" y="345390"/>
                  </a:lnTo>
                  <a:lnTo>
                    <a:pt x="1595061" y="302853"/>
                  </a:lnTo>
                  <a:lnTo>
                    <a:pt x="1619215" y="261801"/>
                  </a:lnTo>
                  <a:lnTo>
                    <a:pt x="1645797" y="222455"/>
                  </a:lnTo>
                  <a:lnTo>
                    <a:pt x="1674844" y="185035"/>
                  </a:lnTo>
                  <a:lnTo>
                    <a:pt x="1706393" y="149763"/>
                  </a:lnTo>
                  <a:lnTo>
                    <a:pt x="1740483" y="116859"/>
                  </a:lnTo>
                  <a:lnTo>
                    <a:pt x="1777151" y="86544"/>
                  </a:lnTo>
                  <a:lnTo>
                    <a:pt x="1816707" y="58977"/>
                  </a:lnTo>
                  <a:lnTo>
                    <a:pt x="1858838" y="35508"/>
                  </a:lnTo>
                  <a:lnTo>
                    <a:pt x="1903134" y="17173"/>
                  </a:lnTo>
                  <a:lnTo>
                    <a:pt x="1949181" y="5011"/>
                  </a:lnTo>
                  <a:lnTo>
                    <a:pt x="1996570" y="59"/>
                  </a:lnTo>
                  <a:lnTo>
                    <a:pt x="1998417" y="0"/>
                  </a:lnTo>
                  <a:lnTo>
                    <a:pt x="2002228" y="0"/>
                  </a:lnTo>
                  <a:lnTo>
                    <a:pt x="2040873" y="2674"/>
                  </a:lnTo>
                  <a:lnTo>
                    <a:pt x="2078614" y="10408"/>
                  </a:lnTo>
                  <a:lnTo>
                    <a:pt x="2115148" y="22765"/>
                  </a:lnTo>
                  <a:lnTo>
                    <a:pt x="2150175" y="39311"/>
                  </a:lnTo>
                  <a:lnTo>
                    <a:pt x="2150175" y="1477686"/>
                  </a:lnTo>
                  <a:close/>
                </a:path>
              </a:pathLst>
            </a:custGeom>
            <a:solidFill>
              <a:srgbClr val="4000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00059" y="4695901"/>
              <a:ext cx="1144270" cy="447675"/>
            </a:xfrm>
            <a:custGeom>
              <a:avLst/>
              <a:gdLst/>
              <a:ahLst/>
              <a:cxnLst/>
              <a:rect l="l" t="t" r="r" b="b"/>
              <a:pathLst>
                <a:path w="1144270" h="447675">
                  <a:moveTo>
                    <a:pt x="1143940" y="447568"/>
                  </a:moveTo>
                  <a:lnTo>
                    <a:pt x="0" y="447568"/>
                  </a:lnTo>
                  <a:lnTo>
                    <a:pt x="27839" y="406280"/>
                  </a:lnTo>
                  <a:lnTo>
                    <a:pt x="57656" y="366577"/>
                  </a:lnTo>
                  <a:lnTo>
                    <a:pt x="89508" y="328747"/>
                  </a:lnTo>
                  <a:lnTo>
                    <a:pt x="123457" y="293076"/>
                  </a:lnTo>
                  <a:lnTo>
                    <a:pt x="159560" y="259853"/>
                  </a:lnTo>
                  <a:lnTo>
                    <a:pt x="197879" y="229366"/>
                  </a:lnTo>
                  <a:lnTo>
                    <a:pt x="238471" y="201902"/>
                  </a:lnTo>
                  <a:lnTo>
                    <a:pt x="281397" y="177749"/>
                  </a:lnTo>
                  <a:lnTo>
                    <a:pt x="323455" y="158950"/>
                  </a:lnTo>
                  <a:lnTo>
                    <a:pt x="367350" y="144135"/>
                  </a:lnTo>
                  <a:lnTo>
                    <a:pt x="412555" y="133413"/>
                  </a:lnTo>
                  <a:lnTo>
                    <a:pt x="458543" y="126899"/>
                  </a:lnTo>
                  <a:lnTo>
                    <a:pt x="504787" y="124702"/>
                  </a:lnTo>
                  <a:lnTo>
                    <a:pt x="557193" y="127609"/>
                  </a:lnTo>
                  <a:lnTo>
                    <a:pt x="608475" y="136437"/>
                  </a:lnTo>
                  <a:lnTo>
                    <a:pt x="657851" y="151352"/>
                  </a:lnTo>
                  <a:lnTo>
                    <a:pt x="704542" y="172517"/>
                  </a:lnTo>
                  <a:lnTo>
                    <a:pt x="747769" y="200097"/>
                  </a:lnTo>
                  <a:lnTo>
                    <a:pt x="786750" y="234254"/>
                  </a:lnTo>
                  <a:lnTo>
                    <a:pt x="812453" y="192753"/>
                  </a:lnTo>
                  <a:lnTo>
                    <a:pt x="841224" y="153249"/>
                  </a:lnTo>
                  <a:lnTo>
                    <a:pt x="873233" y="116496"/>
                  </a:lnTo>
                  <a:lnTo>
                    <a:pt x="908654" y="83245"/>
                  </a:lnTo>
                  <a:lnTo>
                    <a:pt x="947656" y="54249"/>
                  </a:lnTo>
                  <a:lnTo>
                    <a:pt x="987867" y="31625"/>
                  </a:lnTo>
                  <a:lnTo>
                    <a:pt x="1030831" y="14549"/>
                  </a:lnTo>
                  <a:lnTo>
                    <a:pt x="1075592" y="3760"/>
                  </a:lnTo>
                  <a:lnTo>
                    <a:pt x="1121195" y="0"/>
                  </a:lnTo>
                  <a:lnTo>
                    <a:pt x="1128789" y="0"/>
                  </a:lnTo>
                  <a:lnTo>
                    <a:pt x="1136384" y="338"/>
                  </a:lnTo>
                  <a:lnTo>
                    <a:pt x="1143940" y="1015"/>
                  </a:lnTo>
                  <a:lnTo>
                    <a:pt x="1143940" y="447568"/>
                  </a:lnTo>
                  <a:close/>
                </a:path>
              </a:pathLst>
            </a:custGeom>
            <a:solidFill>
              <a:srgbClr val="91D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05475" y="0"/>
            <a:ext cx="852805" cy="163830"/>
          </a:xfrm>
          <a:custGeom>
            <a:avLst/>
            <a:gdLst/>
            <a:ahLst/>
            <a:cxnLst/>
            <a:rect l="l" t="t" r="r" b="b"/>
            <a:pathLst>
              <a:path w="852804" h="163830">
                <a:moveTo>
                  <a:pt x="852374" y="163512"/>
                </a:moveTo>
                <a:lnTo>
                  <a:pt x="0" y="163512"/>
                </a:lnTo>
                <a:lnTo>
                  <a:pt x="8870" y="116489"/>
                </a:lnTo>
                <a:lnTo>
                  <a:pt x="26035" y="71681"/>
                </a:lnTo>
                <a:lnTo>
                  <a:pt x="50715" y="30490"/>
                </a:lnTo>
                <a:lnTo>
                  <a:pt x="77196" y="0"/>
                </a:lnTo>
                <a:lnTo>
                  <a:pt x="451057" y="0"/>
                </a:lnTo>
                <a:lnTo>
                  <a:pt x="470979" y="17976"/>
                </a:lnTo>
                <a:lnTo>
                  <a:pt x="501714" y="56276"/>
                </a:lnTo>
                <a:lnTo>
                  <a:pt x="525682" y="99041"/>
                </a:lnTo>
                <a:lnTo>
                  <a:pt x="541874" y="145362"/>
                </a:lnTo>
                <a:lnTo>
                  <a:pt x="568394" y="104887"/>
                </a:lnTo>
                <a:lnTo>
                  <a:pt x="605621" y="73878"/>
                </a:lnTo>
                <a:lnTo>
                  <a:pt x="649969" y="54030"/>
                </a:lnTo>
                <a:lnTo>
                  <a:pt x="697849" y="47037"/>
                </a:lnTo>
                <a:lnTo>
                  <a:pt x="708066" y="47367"/>
                </a:lnTo>
                <a:lnTo>
                  <a:pt x="776272" y="68594"/>
                </a:lnTo>
                <a:lnTo>
                  <a:pt x="808828" y="93871"/>
                </a:lnTo>
                <a:lnTo>
                  <a:pt x="834657" y="126194"/>
                </a:lnTo>
                <a:lnTo>
                  <a:pt x="852374" y="163512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7825" y="163574"/>
            <a:ext cx="1419860" cy="274955"/>
          </a:xfrm>
          <a:custGeom>
            <a:avLst/>
            <a:gdLst/>
            <a:ahLst/>
            <a:cxnLst/>
            <a:rect l="l" t="t" r="r" b="b"/>
            <a:pathLst>
              <a:path w="1419860" h="274955">
                <a:moveTo>
                  <a:pt x="1419374" y="274474"/>
                </a:moveTo>
                <a:lnTo>
                  <a:pt x="0" y="274474"/>
                </a:lnTo>
                <a:lnTo>
                  <a:pt x="17686" y="245606"/>
                </a:lnTo>
                <a:lnTo>
                  <a:pt x="73037" y="205719"/>
                </a:lnTo>
                <a:lnTo>
                  <a:pt x="112949" y="196099"/>
                </a:lnTo>
                <a:lnTo>
                  <a:pt x="119574" y="195699"/>
                </a:lnTo>
                <a:lnTo>
                  <a:pt x="126149" y="195699"/>
                </a:lnTo>
                <a:lnTo>
                  <a:pt x="159907" y="199215"/>
                </a:lnTo>
                <a:lnTo>
                  <a:pt x="192603" y="209143"/>
                </a:lnTo>
                <a:lnTo>
                  <a:pt x="223353" y="224556"/>
                </a:lnTo>
                <a:lnTo>
                  <a:pt x="251274" y="244524"/>
                </a:lnTo>
                <a:lnTo>
                  <a:pt x="268947" y="200351"/>
                </a:lnTo>
                <a:lnTo>
                  <a:pt x="293066" y="159726"/>
                </a:lnTo>
                <a:lnTo>
                  <a:pt x="322857" y="122966"/>
                </a:lnTo>
                <a:lnTo>
                  <a:pt x="357545" y="90387"/>
                </a:lnTo>
                <a:lnTo>
                  <a:pt x="396357" y="62307"/>
                </a:lnTo>
                <a:lnTo>
                  <a:pt x="438517" y="39041"/>
                </a:lnTo>
                <a:lnTo>
                  <a:pt x="483252" y="20907"/>
                </a:lnTo>
                <a:lnTo>
                  <a:pt x="529788" y="8221"/>
                </a:lnTo>
                <a:lnTo>
                  <a:pt x="577349" y="1299"/>
                </a:lnTo>
                <a:lnTo>
                  <a:pt x="608074" y="0"/>
                </a:lnTo>
                <a:lnTo>
                  <a:pt x="628935" y="685"/>
                </a:lnTo>
                <a:lnTo>
                  <a:pt x="669992" y="6771"/>
                </a:lnTo>
                <a:lnTo>
                  <a:pt x="726104" y="29368"/>
                </a:lnTo>
                <a:lnTo>
                  <a:pt x="758784" y="52290"/>
                </a:lnTo>
                <a:lnTo>
                  <a:pt x="787859" y="80036"/>
                </a:lnTo>
                <a:lnTo>
                  <a:pt x="813224" y="111299"/>
                </a:lnTo>
                <a:lnTo>
                  <a:pt x="835068" y="144844"/>
                </a:lnTo>
                <a:lnTo>
                  <a:pt x="854287" y="179971"/>
                </a:lnTo>
                <a:lnTo>
                  <a:pt x="871724" y="216125"/>
                </a:lnTo>
                <a:lnTo>
                  <a:pt x="888224" y="252749"/>
                </a:lnTo>
                <a:lnTo>
                  <a:pt x="914850" y="221792"/>
                </a:lnTo>
                <a:lnTo>
                  <a:pt x="947309" y="196793"/>
                </a:lnTo>
                <a:lnTo>
                  <a:pt x="983776" y="177128"/>
                </a:lnTo>
                <a:lnTo>
                  <a:pt x="1022424" y="162174"/>
                </a:lnTo>
                <a:lnTo>
                  <a:pt x="1087206" y="146356"/>
                </a:lnTo>
                <a:lnTo>
                  <a:pt x="1153599" y="140849"/>
                </a:lnTo>
                <a:lnTo>
                  <a:pt x="1185097" y="142148"/>
                </a:lnTo>
                <a:lnTo>
                  <a:pt x="1246996" y="152862"/>
                </a:lnTo>
                <a:lnTo>
                  <a:pt x="1318691" y="181926"/>
                </a:lnTo>
                <a:lnTo>
                  <a:pt x="1357034" y="207509"/>
                </a:lnTo>
                <a:lnTo>
                  <a:pt x="1390948" y="238581"/>
                </a:lnTo>
                <a:lnTo>
                  <a:pt x="1419374" y="274474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282124"/>
            <a:ext cx="267970" cy="239395"/>
          </a:xfrm>
          <a:custGeom>
            <a:avLst/>
            <a:gdLst/>
            <a:ahLst/>
            <a:cxnLst/>
            <a:rect l="l" t="t" r="r" b="b"/>
            <a:pathLst>
              <a:path w="267970" h="239394">
                <a:moveTo>
                  <a:pt x="267774" y="238924"/>
                </a:moveTo>
                <a:lnTo>
                  <a:pt x="0" y="238924"/>
                </a:lnTo>
                <a:lnTo>
                  <a:pt x="0" y="139"/>
                </a:lnTo>
                <a:lnTo>
                  <a:pt x="7774" y="0"/>
                </a:lnTo>
                <a:lnTo>
                  <a:pt x="32817" y="1122"/>
                </a:lnTo>
                <a:lnTo>
                  <a:pt x="82003" y="10135"/>
                </a:lnTo>
                <a:lnTo>
                  <a:pt x="148291" y="39970"/>
                </a:lnTo>
                <a:lnTo>
                  <a:pt x="185671" y="69719"/>
                </a:lnTo>
                <a:lnTo>
                  <a:pt x="217087" y="105893"/>
                </a:lnTo>
                <a:lnTo>
                  <a:pt x="241762" y="147088"/>
                </a:lnTo>
                <a:lnTo>
                  <a:pt x="258917" y="191900"/>
                </a:lnTo>
                <a:lnTo>
                  <a:pt x="267774" y="238924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41524" y="2452287"/>
            <a:ext cx="402590" cy="239395"/>
          </a:xfrm>
          <a:custGeom>
            <a:avLst/>
            <a:gdLst/>
            <a:ahLst/>
            <a:cxnLst/>
            <a:rect l="l" t="t" r="r" b="b"/>
            <a:pathLst>
              <a:path w="402590" h="239394">
                <a:moveTo>
                  <a:pt x="402475" y="238899"/>
                </a:moveTo>
                <a:lnTo>
                  <a:pt x="0" y="238899"/>
                </a:lnTo>
                <a:lnTo>
                  <a:pt x="8870" y="191877"/>
                </a:lnTo>
                <a:lnTo>
                  <a:pt x="26035" y="147069"/>
                </a:lnTo>
                <a:lnTo>
                  <a:pt x="50715" y="105878"/>
                </a:lnTo>
                <a:lnTo>
                  <a:pt x="82131" y="69705"/>
                </a:lnTo>
                <a:lnTo>
                  <a:pt x="119502" y="39953"/>
                </a:lnTo>
                <a:lnTo>
                  <a:pt x="162049" y="18024"/>
                </a:lnTo>
                <a:lnTo>
                  <a:pt x="210112" y="4493"/>
                </a:lnTo>
                <a:lnTo>
                  <a:pt x="259899" y="0"/>
                </a:lnTo>
                <a:lnTo>
                  <a:pt x="270101" y="187"/>
                </a:lnTo>
                <a:lnTo>
                  <a:pt x="348276" y="14333"/>
                </a:lnTo>
                <a:lnTo>
                  <a:pt x="393251" y="33790"/>
                </a:lnTo>
                <a:lnTo>
                  <a:pt x="402475" y="39750"/>
                </a:lnTo>
                <a:lnTo>
                  <a:pt x="402475" y="238899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17962" y="2076899"/>
            <a:ext cx="1028065" cy="1028065"/>
            <a:chOff x="617962" y="2076899"/>
            <a:chExt cx="1028065" cy="102806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962" y="2076899"/>
              <a:ext cx="1027800" cy="10278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13212" y="2153099"/>
              <a:ext cx="837565" cy="837565"/>
            </a:xfrm>
            <a:custGeom>
              <a:avLst/>
              <a:gdLst/>
              <a:ahLst/>
              <a:cxnLst/>
              <a:rect l="l" t="t" r="r" b="b"/>
              <a:pathLst>
                <a:path w="837565" h="837564">
                  <a:moveTo>
                    <a:pt x="418649" y="837299"/>
                  </a:moveTo>
                  <a:lnTo>
                    <a:pt x="369826" y="834483"/>
                  </a:lnTo>
                  <a:lnTo>
                    <a:pt x="322657" y="826243"/>
                  </a:lnTo>
                  <a:lnTo>
                    <a:pt x="277456" y="812893"/>
                  </a:lnTo>
                  <a:lnTo>
                    <a:pt x="234538" y="794747"/>
                  </a:lnTo>
                  <a:lnTo>
                    <a:pt x="194216" y="772121"/>
                  </a:lnTo>
                  <a:lnTo>
                    <a:pt x="156805" y="745327"/>
                  </a:lnTo>
                  <a:lnTo>
                    <a:pt x="122619" y="714680"/>
                  </a:lnTo>
                  <a:lnTo>
                    <a:pt x="91972" y="680494"/>
                  </a:lnTo>
                  <a:lnTo>
                    <a:pt x="65178" y="643083"/>
                  </a:lnTo>
                  <a:lnTo>
                    <a:pt x="42552" y="602761"/>
                  </a:lnTo>
                  <a:lnTo>
                    <a:pt x="24406" y="559843"/>
                  </a:lnTo>
                  <a:lnTo>
                    <a:pt x="11056" y="514642"/>
                  </a:lnTo>
                  <a:lnTo>
                    <a:pt x="2816" y="467473"/>
                  </a:lnTo>
                  <a:lnTo>
                    <a:pt x="0" y="418649"/>
                  </a:lnTo>
                  <a:lnTo>
                    <a:pt x="2725" y="371411"/>
                  </a:lnTo>
                  <a:lnTo>
                    <a:pt x="2816" y="369826"/>
                  </a:lnTo>
                  <a:lnTo>
                    <a:pt x="11056" y="322657"/>
                  </a:lnTo>
                  <a:lnTo>
                    <a:pt x="24406" y="277456"/>
                  </a:lnTo>
                  <a:lnTo>
                    <a:pt x="42552" y="234538"/>
                  </a:lnTo>
                  <a:lnTo>
                    <a:pt x="65178" y="194216"/>
                  </a:lnTo>
                  <a:lnTo>
                    <a:pt x="91972" y="156805"/>
                  </a:lnTo>
                  <a:lnTo>
                    <a:pt x="122619" y="122619"/>
                  </a:lnTo>
                  <a:lnTo>
                    <a:pt x="156805" y="91972"/>
                  </a:lnTo>
                  <a:lnTo>
                    <a:pt x="194216" y="65178"/>
                  </a:lnTo>
                  <a:lnTo>
                    <a:pt x="234538" y="42552"/>
                  </a:lnTo>
                  <a:lnTo>
                    <a:pt x="277456" y="24406"/>
                  </a:lnTo>
                  <a:lnTo>
                    <a:pt x="322657" y="11056"/>
                  </a:lnTo>
                  <a:lnTo>
                    <a:pt x="369826" y="2816"/>
                  </a:lnTo>
                  <a:lnTo>
                    <a:pt x="418649" y="0"/>
                  </a:lnTo>
                  <a:lnTo>
                    <a:pt x="465888" y="2672"/>
                  </a:lnTo>
                  <a:lnTo>
                    <a:pt x="512160" y="10575"/>
                  </a:lnTo>
                  <a:lnTo>
                    <a:pt x="557056" y="23540"/>
                  </a:lnTo>
                  <a:lnTo>
                    <a:pt x="600166" y="41396"/>
                  </a:lnTo>
                  <a:lnTo>
                    <a:pt x="641079" y="63975"/>
                  </a:lnTo>
                  <a:lnTo>
                    <a:pt x="679387" y="91106"/>
                  </a:lnTo>
                  <a:lnTo>
                    <a:pt x="714680" y="122619"/>
                  </a:lnTo>
                  <a:lnTo>
                    <a:pt x="746193" y="157912"/>
                  </a:lnTo>
                  <a:lnTo>
                    <a:pt x="773324" y="196220"/>
                  </a:lnTo>
                  <a:lnTo>
                    <a:pt x="795903" y="237133"/>
                  </a:lnTo>
                  <a:lnTo>
                    <a:pt x="813759" y="280243"/>
                  </a:lnTo>
                  <a:lnTo>
                    <a:pt x="826724" y="325139"/>
                  </a:lnTo>
                  <a:lnTo>
                    <a:pt x="834627" y="371411"/>
                  </a:lnTo>
                  <a:lnTo>
                    <a:pt x="837299" y="418649"/>
                  </a:lnTo>
                  <a:lnTo>
                    <a:pt x="834483" y="467473"/>
                  </a:lnTo>
                  <a:lnTo>
                    <a:pt x="826243" y="514642"/>
                  </a:lnTo>
                  <a:lnTo>
                    <a:pt x="812893" y="559843"/>
                  </a:lnTo>
                  <a:lnTo>
                    <a:pt x="794747" y="602761"/>
                  </a:lnTo>
                  <a:lnTo>
                    <a:pt x="772121" y="643083"/>
                  </a:lnTo>
                  <a:lnTo>
                    <a:pt x="745327" y="680494"/>
                  </a:lnTo>
                  <a:lnTo>
                    <a:pt x="714680" y="714680"/>
                  </a:lnTo>
                  <a:lnTo>
                    <a:pt x="680494" y="745327"/>
                  </a:lnTo>
                  <a:lnTo>
                    <a:pt x="643083" y="772121"/>
                  </a:lnTo>
                  <a:lnTo>
                    <a:pt x="602761" y="794747"/>
                  </a:lnTo>
                  <a:lnTo>
                    <a:pt x="559843" y="812893"/>
                  </a:lnTo>
                  <a:lnTo>
                    <a:pt x="514642" y="826243"/>
                  </a:lnTo>
                  <a:lnTo>
                    <a:pt x="467473" y="834483"/>
                  </a:lnTo>
                  <a:lnTo>
                    <a:pt x="418649" y="837299"/>
                  </a:lnTo>
                  <a:close/>
                </a:path>
              </a:pathLst>
            </a:custGeom>
            <a:solidFill>
              <a:srgbClr val="91D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3212" y="2153099"/>
              <a:ext cx="837565" cy="837565"/>
            </a:xfrm>
            <a:custGeom>
              <a:avLst/>
              <a:gdLst/>
              <a:ahLst/>
              <a:cxnLst/>
              <a:rect l="l" t="t" r="r" b="b"/>
              <a:pathLst>
                <a:path w="837565" h="837564">
                  <a:moveTo>
                    <a:pt x="0" y="418649"/>
                  </a:moveTo>
                  <a:lnTo>
                    <a:pt x="2816" y="369826"/>
                  </a:lnTo>
                  <a:lnTo>
                    <a:pt x="11056" y="322657"/>
                  </a:lnTo>
                  <a:lnTo>
                    <a:pt x="24406" y="277456"/>
                  </a:lnTo>
                  <a:lnTo>
                    <a:pt x="42552" y="234538"/>
                  </a:lnTo>
                  <a:lnTo>
                    <a:pt x="65178" y="194216"/>
                  </a:lnTo>
                  <a:lnTo>
                    <a:pt x="91972" y="156805"/>
                  </a:lnTo>
                  <a:lnTo>
                    <a:pt x="122619" y="122619"/>
                  </a:lnTo>
                  <a:lnTo>
                    <a:pt x="156805" y="91972"/>
                  </a:lnTo>
                  <a:lnTo>
                    <a:pt x="194216" y="65178"/>
                  </a:lnTo>
                  <a:lnTo>
                    <a:pt x="234538" y="42552"/>
                  </a:lnTo>
                  <a:lnTo>
                    <a:pt x="277456" y="24406"/>
                  </a:lnTo>
                  <a:lnTo>
                    <a:pt x="322657" y="11056"/>
                  </a:lnTo>
                  <a:lnTo>
                    <a:pt x="369826" y="2816"/>
                  </a:lnTo>
                  <a:lnTo>
                    <a:pt x="418649" y="0"/>
                  </a:lnTo>
                  <a:lnTo>
                    <a:pt x="465888" y="2672"/>
                  </a:lnTo>
                  <a:lnTo>
                    <a:pt x="512160" y="10575"/>
                  </a:lnTo>
                  <a:lnTo>
                    <a:pt x="557056" y="23540"/>
                  </a:lnTo>
                  <a:lnTo>
                    <a:pt x="600166" y="41396"/>
                  </a:lnTo>
                  <a:lnTo>
                    <a:pt x="641079" y="63975"/>
                  </a:lnTo>
                  <a:lnTo>
                    <a:pt x="679387" y="91106"/>
                  </a:lnTo>
                  <a:lnTo>
                    <a:pt x="714680" y="122619"/>
                  </a:lnTo>
                  <a:lnTo>
                    <a:pt x="746193" y="157912"/>
                  </a:lnTo>
                  <a:lnTo>
                    <a:pt x="773324" y="196220"/>
                  </a:lnTo>
                  <a:lnTo>
                    <a:pt x="795903" y="237133"/>
                  </a:lnTo>
                  <a:lnTo>
                    <a:pt x="813759" y="280243"/>
                  </a:lnTo>
                  <a:lnTo>
                    <a:pt x="826724" y="325139"/>
                  </a:lnTo>
                  <a:lnTo>
                    <a:pt x="834627" y="371411"/>
                  </a:lnTo>
                  <a:lnTo>
                    <a:pt x="837299" y="418649"/>
                  </a:lnTo>
                  <a:lnTo>
                    <a:pt x="834483" y="467473"/>
                  </a:lnTo>
                  <a:lnTo>
                    <a:pt x="826243" y="514642"/>
                  </a:lnTo>
                  <a:lnTo>
                    <a:pt x="812893" y="559843"/>
                  </a:lnTo>
                  <a:lnTo>
                    <a:pt x="794747" y="602761"/>
                  </a:lnTo>
                  <a:lnTo>
                    <a:pt x="772121" y="643083"/>
                  </a:lnTo>
                  <a:lnTo>
                    <a:pt x="745327" y="680494"/>
                  </a:lnTo>
                  <a:lnTo>
                    <a:pt x="714680" y="714680"/>
                  </a:lnTo>
                  <a:lnTo>
                    <a:pt x="680494" y="745327"/>
                  </a:lnTo>
                  <a:lnTo>
                    <a:pt x="643083" y="772121"/>
                  </a:lnTo>
                  <a:lnTo>
                    <a:pt x="602761" y="794747"/>
                  </a:lnTo>
                  <a:lnTo>
                    <a:pt x="559843" y="812893"/>
                  </a:lnTo>
                  <a:lnTo>
                    <a:pt x="514642" y="826243"/>
                  </a:lnTo>
                  <a:lnTo>
                    <a:pt x="467473" y="834483"/>
                  </a:lnTo>
                  <a:lnTo>
                    <a:pt x="418649" y="837299"/>
                  </a:lnTo>
                  <a:lnTo>
                    <a:pt x="369826" y="834483"/>
                  </a:lnTo>
                  <a:lnTo>
                    <a:pt x="322657" y="826243"/>
                  </a:lnTo>
                  <a:lnTo>
                    <a:pt x="277456" y="812893"/>
                  </a:lnTo>
                  <a:lnTo>
                    <a:pt x="234538" y="794747"/>
                  </a:lnTo>
                  <a:lnTo>
                    <a:pt x="194216" y="772121"/>
                  </a:lnTo>
                  <a:lnTo>
                    <a:pt x="156805" y="745327"/>
                  </a:lnTo>
                  <a:lnTo>
                    <a:pt x="122619" y="714680"/>
                  </a:lnTo>
                  <a:lnTo>
                    <a:pt x="91972" y="680494"/>
                  </a:lnTo>
                  <a:lnTo>
                    <a:pt x="65178" y="643083"/>
                  </a:lnTo>
                  <a:lnTo>
                    <a:pt x="42552" y="602761"/>
                  </a:lnTo>
                  <a:lnTo>
                    <a:pt x="24406" y="559843"/>
                  </a:lnTo>
                  <a:lnTo>
                    <a:pt x="11056" y="514642"/>
                  </a:lnTo>
                  <a:lnTo>
                    <a:pt x="2816" y="467473"/>
                  </a:lnTo>
                  <a:lnTo>
                    <a:pt x="0" y="418649"/>
                  </a:lnTo>
                  <a:close/>
                </a:path>
              </a:pathLst>
            </a:custGeom>
            <a:ln w="76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654237" y="2076899"/>
            <a:ext cx="1028065" cy="1028065"/>
            <a:chOff x="4654237" y="2076899"/>
            <a:chExt cx="1028065" cy="102806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4237" y="2076899"/>
              <a:ext cx="1027800" cy="10278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749487" y="2153099"/>
              <a:ext cx="837565" cy="837565"/>
            </a:xfrm>
            <a:custGeom>
              <a:avLst/>
              <a:gdLst/>
              <a:ahLst/>
              <a:cxnLst/>
              <a:rect l="l" t="t" r="r" b="b"/>
              <a:pathLst>
                <a:path w="837564" h="837564">
                  <a:moveTo>
                    <a:pt x="418649" y="837299"/>
                  </a:moveTo>
                  <a:lnTo>
                    <a:pt x="369826" y="834483"/>
                  </a:lnTo>
                  <a:lnTo>
                    <a:pt x="322657" y="826243"/>
                  </a:lnTo>
                  <a:lnTo>
                    <a:pt x="277456" y="812893"/>
                  </a:lnTo>
                  <a:lnTo>
                    <a:pt x="234538" y="794747"/>
                  </a:lnTo>
                  <a:lnTo>
                    <a:pt x="194216" y="772121"/>
                  </a:lnTo>
                  <a:lnTo>
                    <a:pt x="156805" y="745327"/>
                  </a:lnTo>
                  <a:lnTo>
                    <a:pt x="122619" y="714680"/>
                  </a:lnTo>
                  <a:lnTo>
                    <a:pt x="91972" y="680494"/>
                  </a:lnTo>
                  <a:lnTo>
                    <a:pt x="65178" y="643083"/>
                  </a:lnTo>
                  <a:lnTo>
                    <a:pt x="42552" y="602761"/>
                  </a:lnTo>
                  <a:lnTo>
                    <a:pt x="24406" y="559843"/>
                  </a:lnTo>
                  <a:lnTo>
                    <a:pt x="11056" y="514642"/>
                  </a:lnTo>
                  <a:lnTo>
                    <a:pt x="2816" y="467473"/>
                  </a:lnTo>
                  <a:lnTo>
                    <a:pt x="0" y="418649"/>
                  </a:lnTo>
                  <a:lnTo>
                    <a:pt x="2725" y="371411"/>
                  </a:lnTo>
                  <a:lnTo>
                    <a:pt x="11056" y="322657"/>
                  </a:lnTo>
                  <a:lnTo>
                    <a:pt x="24406" y="277456"/>
                  </a:lnTo>
                  <a:lnTo>
                    <a:pt x="42552" y="234538"/>
                  </a:lnTo>
                  <a:lnTo>
                    <a:pt x="65178" y="194216"/>
                  </a:lnTo>
                  <a:lnTo>
                    <a:pt x="91972" y="156805"/>
                  </a:lnTo>
                  <a:lnTo>
                    <a:pt x="122619" y="122619"/>
                  </a:lnTo>
                  <a:lnTo>
                    <a:pt x="156805" y="91972"/>
                  </a:lnTo>
                  <a:lnTo>
                    <a:pt x="194216" y="65178"/>
                  </a:lnTo>
                  <a:lnTo>
                    <a:pt x="234538" y="42552"/>
                  </a:lnTo>
                  <a:lnTo>
                    <a:pt x="277456" y="24406"/>
                  </a:lnTo>
                  <a:lnTo>
                    <a:pt x="322657" y="11056"/>
                  </a:lnTo>
                  <a:lnTo>
                    <a:pt x="369826" y="2816"/>
                  </a:lnTo>
                  <a:lnTo>
                    <a:pt x="418649" y="0"/>
                  </a:lnTo>
                  <a:lnTo>
                    <a:pt x="465888" y="2672"/>
                  </a:lnTo>
                  <a:lnTo>
                    <a:pt x="512160" y="10575"/>
                  </a:lnTo>
                  <a:lnTo>
                    <a:pt x="557056" y="23540"/>
                  </a:lnTo>
                  <a:lnTo>
                    <a:pt x="600166" y="41396"/>
                  </a:lnTo>
                  <a:lnTo>
                    <a:pt x="641079" y="63975"/>
                  </a:lnTo>
                  <a:lnTo>
                    <a:pt x="679387" y="91106"/>
                  </a:lnTo>
                  <a:lnTo>
                    <a:pt x="714679" y="122619"/>
                  </a:lnTo>
                  <a:lnTo>
                    <a:pt x="746193" y="157912"/>
                  </a:lnTo>
                  <a:lnTo>
                    <a:pt x="773324" y="196220"/>
                  </a:lnTo>
                  <a:lnTo>
                    <a:pt x="795902" y="237133"/>
                  </a:lnTo>
                  <a:lnTo>
                    <a:pt x="813759" y="280243"/>
                  </a:lnTo>
                  <a:lnTo>
                    <a:pt x="826724" y="325139"/>
                  </a:lnTo>
                  <a:lnTo>
                    <a:pt x="834627" y="371411"/>
                  </a:lnTo>
                  <a:lnTo>
                    <a:pt x="837299" y="418649"/>
                  </a:lnTo>
                  <a:lnTo>
                    <a:pt x="834483" y="467473"/>
                  </a:lnTo>
                  <a:lnTo>
                    <a:pt x="826243" y="514642"/>
                  </a:lnTo>
                  <a:lnTo>
                    <a:pt x="812893" y="559843"/>
                  </a:lnTo>
                  <a:lnTo>
                    <a:pt x="794747" y="602761"/>
                  </a:lnTo>
                  <a:lnTo>
                    <a:pt x="772121" y="643083"/>
                  </a:lnTo>
                  <a:lnTo>
                    <a:pt x="745327" y="680494"/>
                  </a:lnTo>
                  <a:lnTo>
                    <a:pt x="714680" y="714680"/>
                  </a:lnTo>
                  <a:lnTo>
                    <a:pt x="680494" y="745327"/>
                  </a:lnTo>
                  <a:lnTo>
                    <a:pt x="643083" y="772121"/>
                  </a:lnTo>
                  <a:lnTo>
                    <a:pt x="602761" y="794747"/>
                  </a:lnTo>
                  <a:lnTo>
                    <a:pt x="559843" y="812893"/>
                  </a:lnTo>
                  <a:lnTo>
                    <a:pt x="514642" y="826243"/>
                  </a:lnTo>
                  <a:lnTo>
                    <a:pt x="467473" y="834483"/>
                  </a:lnTo>
                  <a:lnTo>
                    <a:pt x="418649" y="837299"/>
                  </a:lnTo>
                  <a:close/>
                </a:path>
              </a:pathLst>
            </a:custGeom>
            <a:solidFill>
              <a:srgbClr val="91D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49487" y="2153099"/>
              <a:ext cx="837565" cy="837565"/>
            </a:xfrm>
            <a:custGeom>
              <a:avLst/>
              <a:gdLst/>
              <a:ahLst/>
              <a:cxnLst/>
              <a:rect l="l" t="t" r="r" b="b"/>
              <a:pathLst>
                <a:path w="837564" h="837564">
                  <a:moveTo>
                    <a:pt x="0" y="418649"/>
                  </a:moveTo>
                  <a:lnTo>
                    <a:pt x="2816" y="369826"/>
                  </a:lnTo>
                  <a:lnTo>
                    <a:pt x="11056" y="322657"/>
                  </a:lnTo>
                  <a:lnTo>
                    <a:pt x="24406" y="277456"/>
                  </a:lnTo>
                  <a:lnTo>
                    <a:pt x="42552" y="234538"/>
                  </a:lnTo>
                  <a:lnTo>
                    <a:pt x="65178" y="194216"/>
                  </a:lnTo>
                  <a:lnTo>
                    <a:pt x="91972" y="156805"/>
                  </a:lnTo>
                  <a:lnTo>
                    <a:pt x="122619" y="122619"/>
                  </a:lnTo>
                  <a:lnTo>
                    <a:pt x="156805" y="91972"/>
                  </a:lnTo>
                  <a:lnTo>
                    <a:pt x="194216" y="65178"/>
                  </a:lnTo>
                  <a:lnTo>
                    <a:pt x="234538" y="42552"/>
                  </a:lnTo>
                  <a:lnTo>
                    <a:pt x="277456" y="24406"/>
                  </a:lnTo>
                  <a:lnTo>
                    <a:pt x="322657" y="11056"/>
                  </a:lnTo>
                  <a:lnTo>
                    <a:pt x="369826" y="2816"/>
                  </a:lnTo>
                  <a:lnTo>
                    <a:pt x="418649" y="0"/>
                  </a:lnTo>
                  <a:lnTo>
                    <a:pt x="465888" y="2672"/>
                  </a:lnTo>
                  <a:lnTo>
                    <a:pt x="512160" y="10575"/>
                  </a:lnTo>
                  <a:lnTo>
                    <a:pt x="557056" y="23540"/>
                  </a:lnTo>
                  <a:lnTo>
                    <a:pt x="600166" y="41396"/>
                  </a:lnTo>
                  <a:lnTo>
                    <a:pt x="641079" y="63975"/>
                  </a:lnTo>
                  <a:lnTo>
                    <a:pt x="679387" y="91106"/>
                  </a:lnTo>
                  <a:lnTo>
                    <a:pt x="714679" y="122619"/>
                  </a:lnTo>
                  <a:lnTo>
                    <a:pt x="746193" y="157912"/>
                  </a:lnTo>
                  <a:lnTo>
                    <a:pt x="773324" y="196220"/>
                  </a:lnTo>
                  <a:lnTo>
                    <a:pt x="795902" y="237133"/>
                  </a:lnTo>
                  <a:lnTo>
                    <a:pt x="813759" y="280243"/>
                  </a:lnTo>
                  <a:lnTo>
                    <a:pt x="826724" y="325139"/>
                  </a:lnTo>
                  <a:lnTo>
                    <a:pt x="834627" y="371411"/>
                  </a:lnTo>
                  <a:lnTo>
                    <a:pt x="837299" y="418649"/>
                  </a:lnTo>
                  <a:lnTo>
                    <a:pt x="834483" y="467473"/>
                  </a:lnTo>
                  <a:lnTo>
                    <a:pt x="826243" y="514642"/>
                  </a:lnTo>
                  <a:lnTo>
                    <a:pt x="812893" y="559843"/>
                  </a:lnTo>
                  <a:lnTo>
                    <a:pt x="794747" y="602761"/>
                  </a:lnTo>
                  <a:lnTo>
                    <a:pt x="772121" y="643083"/>
                  </a:lnTo>
                  <a:lnTo>
                    <a:pt x="745327" y="680494"/>
                  </a:lnTo>
                  <a:lnTo>
                    <a:pt x="714680" y="714680"/>
                  </a:lnTo>
                  <a:lnTo>
                    <a:pt x="680494" y="745327"/>
                  </a:lnTo>
                  <a:lnTo>
                    <a:pt x="643083" y="772121"/>
                  </a:lnTo>
                  <a:lnTo>
                    <a:pt x="602761" y="794747"/>
                  </a:lnTo>
                  <a:lnTo>
                    <a:pt x="559843" y="812893"/>
                  </a:lnTo>
                  <a:lnTo>
                    <a:pt x="514642" y="826243"/>
                  </a:lnTo>
                  <a:lnTo>
                    <a:pt x="467473" y="834483"/>
                  </a:lnTo>
                  <a:lnTo>
                    <a:pt x="418649" y="837299"/>
                  </a:lnTo>
                  <a:lnTo>
                    <a:pt x="369826" y="834483"/>
                  </a:lnTo>
                  <a:lnTo>
                    <a:pt x="322657" y="826243"/>
                  </a:lnTo>
                  <a:lnTo>
                    <a:pt x="277456" y="812893"/>
                  </a:lnTo>
                  <a:lnTo>
                    <a:pt x="234538" y="794747"/>
                  </a:lnTo>
                  <a:lnTo>
                    <a:pt x="194216" y="772121"/>
                  </a:lnTo>
                  <a:lnTo>
                    <a:pt x="156805" y="745327"/>
                  </a:lnTo>
                  <a:lnTo>
                    <a:pt x="122619" y="714680"/>
                  </a:lnTo>
                  <a:lnTo>
                    <a:pt x="91972" y="680494"/>
                  </a:lnTo>
                  <a:lnTo>
                    <a:pt x="65178" y="643083"/>
                  </a:lnTo>
                  <a:lnTo>
                    <a:pt x="42552" y="602761"/>
                  </a:lnTo>
                  <a:lnTo>
                    <a:pt x="24406" y="559843"/>
                  </a:lnTo>
                  <a:lnTo>
                    <a:pt x="11056" y="514642"/>
                  </a:lnTo>
                  <a:lnTo>
                    <a:pt x="2816" y="467473"/>
                  </a:lnTo>
                  <a:lnTo>
                    <a:pt x="0" y="418649"/>
                  </a:lnTo>
                  <a:close/>
                </a:path>
              </a:pathLst>
            </a:custGeom>
            <a:ln w="76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6587025" y="582924"/>
            <a:ext cx="852805" cy="239395"/>
          </a:xfrm>
          <a:custGeom>
            <a:avLst/>
            <a:gdLst/>
            <a:ahLst/>
            <a:cxnLst/>
            <a:rect l="l" t="t" r="r" b="b"/>
            <a:pathLst>
              <a:path w="852804" h="239394">
                <a:moveTo>
                  <a:pt x="852299" y="238924"/>
                </a:moveTo>
                <a:lnTo>
                  <a:pt x="0" y="238924"/>
                </a:lnTo>
                <a:lnTo>
                  <a:pt x="17738" y="201606"/>
                </a:lnTo>
                <a:lnTo>
                  <a:pt x="43565" y="169274"/>
                </a:lnTo>
                <a:lnTo>
                  <a:pt x="76109" y="143974"/>
                </a:lnTo>
                <a:lnTo>
                  <a:pt x="113999" y="127749"/>
                </a:lnTo>
                <a:lnTo>
                  <a:pt x="154499" y="122399"/>
                </a:lnTo>
                <a:lnTo>
                  <a:pt x="202387" y="129396"/>
                </a:lnTo>
                <a:lnTo>
                  <a:pt x="246749" y="149256"/>
                </a:lnTo>
                <a:lnTo>
                  <a:pt x="283987" y="180281"/>
                </a:lnTo>
                <a:lnTo>
                  <a:pt x="310499" y="220774"/>
                </a:lnTo>
                <a:lnTo>
                  <a:pt x="326688" y="174456"/>
                </a:lnTo>
                <a:lnTo>
                  <a:pt x="350647" y="131696"/>
                </a:lnTo>
                <a:lnTo>
                  <a:pt x="381371" y="93398"/>
                </a:lnTo>
                <a:lnTo>
                  <a:pt x="417854" y="60468"/>
                </a:lnTo>
                <a:lnTo>
                  <a:pt x="459091" y="33809"/>
                </a:lnTo>
                <a:lnTo>
                  <a:pt x="504074" y="14327"/>
                </a:lnTo>
                <a:lnTo>
                  <a:pt x="551799" y="2924"/>
                </a:lnTo>
                <a:lnTo>
                  <a:pt x="592299" y="0"/>
                </a:lnTo>
                <a:lnTo>
                  <a:pt x="617342" y="1122"/>
                </a:lnTo>
                <a:lnTo>
                  <a:pt x="666528" y="10135"/>
                </a:lnTo>
                <a:lnTo>
                  <a:pt x="732816" y="39970"/>
                </a:lnTo>
                <a:lnTo>
                  <a:pt x="770196" y="69719"/>
                </a:lnTo>
                <a:lnTo>
                  <a:pt x="801612" y="105893"/>
                </a:lnTo>
                <a:lnTo>
                  <a:pt x="826287" y="147088"/>
                </a:lnTo>
                <a:lnTo>
                  <a:pt x="843442" y="191900"/>
                </a:lnTo>
                <a:lnTo>
                  <a:pt x="852299" y="238924"/>
                </a:lnTo>
                <a:close/>
              </a:path>
            </a:pathLst>
          </a:custGeom>
          <a:solidFill>
            <a:srgbClr val="FFFFFF">
              <a:alpha val="450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15526" y="2194941"/>
            <a:ext cx="1866900" cy="7283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300" spc="275" dirty="0">
                <a:solidFill>
                  <a:srgbClr val="400022"/>
                </a:solidFill>
                <a:latin typeface="Verdana"/>
                <a:cs typeface="Verdana"/>
              </a:rPr>
              <a:t>Life</a:t>
            </a:r>
            <a:r>
              <a:rPr sz="2300" spc="-220" dirty="0">
                <a:solidFill>
                  <a:srgbClr val="400022"/>
                </a:solidFill>
                <a:latin typeface="Verdana"/>
                <a:cs typeface="Verdana"/>
              </a:rPr>
              <a:t> </a:t>
            </a:r>
            <a:r>
              <a:rPr sz="2300" spc="210" dirty="0">
                <a:solidFill>
                  <a:srgbClr val="400022"/>
                </a:solidFill>
                <a:latin typeface="Verdana"/>
                <a:cs typeface="Verdana"/>
              </a:rPr>
              <a:t>Cycle </a:t>
            </a:r>
            <a:r>
              <a:rPr sz="2300" spc="340" dirty="0">
                <a:solidFill>
                  <a:srgbClr val="400022"/>
                </a:solidFill>
                <a:latin typeface="Verdana"/>
                <a:cs typeface="Verdana"/>
              </a:rPr>
              <a:t>Inventory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6429" y="2310226"/>
            <a:ext cx="4946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400022"/>
                </a:solidFill>
                <a:latin typeface="Verdana"/>
                <a:cs typeface="Verdana"/>
              </a:rPr>
              <a:t>05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95" dirty="0"/>
              <a:t>TABLE</a:t>
            </a:r>
            <a:r>
              <a:rPr spc="-300" dirty="0"/>
              <a:t> </a:t>
            </a:r>
            <a:r>
              <a:rPr spc="245" dirty="0"/>
              <a:t>OF</a:t>
            </a:r>
            <a:r>
              <a:rPr spc="-300" dirty="0"/>
              <a:t> </a:t>
            </a:r>
            <a:r>
              <a:rPr spc="240" dirty="0"/>
              <a:t>CONTENTS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851800" y="2194941"/>
            <a:ext cx="3178175" cy="7283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300" spc="280" dirty="0">
                <a:solidFill>
                  <a:srgbClr val="400022"/>
                </a:solidFill>
                <a:latin typeface="Verdana"/>
                <a:cs typeface="Verdana"/>
              </a:rPr>
              <a:t>Conclusions</a:t>
            </a:r>
            <a:r>
              <a:rPr sz="2300" spc="-175" dirty="0">
                <a:solidFill>
                  <a:srgbClr val="400022"/>
                </a:solidFill>
                <a:latin typeface="Verdana"/>
                <a:cs typeface="Verdana"/>
              </a:rPr>
              <a:t> </a:t>
            </a:r>
            <a:r>
              <a:rPr sz="2300" spc="315" dirty="0">
                <a:solidFill>
                  <a:srgbClr val="400022"/>
                </a:solidFill>
                <a:latin typeface="Verdana"/>
                <a:cs typeface="Verdana"/>
              </a:rPr>
              <a:t>and </a:t>
            </a:r>
            <a:r>
              <a:rPr sz="2300" spc="215" dirty="0">
                <a:solidFill>
                  <a:srgbClr val="400022"/>
                </a:solidFill>
                <a:latin typeface="Verdana"/>
                <a:cs typeface="Verdana"/>
              </a:rPr>
              <a:t>Recommendations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89060" y="2310226"/>
            <a:ext cx="541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20" dirty="0">
                <a:solidFill>
                  <a:srgbClr val="400022"/>
                </a:solidFill>
                <a:latin typeface="Verdana"/>
                <a:cs typeface="Verdana"/>
              </a:rPr>
              <a:t>06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834" y="4062400"/>
            <a:ext cx="619760" cy="911860"/>
            <a:chOff x="281834" y="4062400"/>
            <a:chExt cx="619760" cy="911860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449" y="4062400"/>
              <a:ext cx="125224" cy="11307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52474" y="4230975"/>
              <a:ext cx="549275" cy="743585"/>
            </a:xfrm>
            <a:custGeom>
              <a:avLst/>
              <a:gdLst/>
              <a:ahLst/>
              <a:cxnLst/>
              <a:rect l="l" t="t" r="r" b="b"/>
              <a:pathLst>
                <a:path w="549275" h="743585">
                  <a:moveTo>
                    <a:pt x="234649" y="743249"/>
                  </a:moveTo>
                  <a:lnTo>
                    <a:pt x="231274" y="743249"/>
                  </a:lnTo>
                  <a:lnTo>
                    <a:pt x="223466" y="742115"/>
                  </a:lnTo>
                  <a:lnTo>
                    <a:pt x="3774" y="261824"/>
                  </a:lnTo>
                  <a:lnTo>
                    <a:pt x="799" y="247499"/>
                  </a:lnTo>
                  <a:lnTo>
                    <a:pt x="3449" y="240674"/>
                  </a:lnTo>
                  <a:lnTo>
                    <a:pt x="33674" y="165024"/>
                  </a:lnTo>
                  <a:lnTo>
                    <a:pt x="17824" y="134699"/>
                  </a:lnTo>
                  <a:lnTo>
                    <a:pt x="13474" y="126449"/>
                  </a:lnTo>
                  <a:lnTo>
                    <a:pt x="6999" y="113924"/>
                  </a:lnTo>
                  <a:lnTo>
                    <a:pt x="0" y="100499"/>
                  </a:lnTo>
                  <a:lnTo>
                    <a:pt x="94599" y="29549"/>
                  </a:lnTo>
                  <a:lnTo>
                    <a:pt x="92549" y="24874"/>
                  </a:lnTo>
                  <a:lnTo>
                    <a:pt x="235099" y="0"/>
                  </a:lnTo>
                  <a:lnTo>
                    <a:pt x="245574" y="30749"/>
                  </a:lnTo>
                  <a:lnTo>
                    <a:pt x="258599" y="68874"/>
                  </a:lnTo>
                  <a:lnTo>
                    <a:pt x="334199" y="99149"/>
                  </a:lnTo>
                  <a:lnTo>
                    <a:pt x="341024" y="101874"/>
                  </a:lnTo>
                  <a:lnTo>
                    <a:pt x="346474" y="107224"/>
                  </a:lnTo>
                  <a:lnTo>
                    <a:pt x="349349" y="113999"/>
                  </a:lnTo>
                  <a:lnTo>
                    <a:pt x="546649" y="580899"/>
                  </a:lnTo>
                  <a:lnTo>
                    <a:pt x="548824" y="591395"/>
                  </a:lnTo>
                  <a:lnTo>
                    <a:pt x="546968" y="601603"/>
                  </a:lnTo>
                  <a:lnTo>
                    <a:pt x="541503" y="610427"/>
                  </a:lnTo>
                  <a:lnTo>
                    <a:pt x="532849" y="616774"/>
                  </a:lnTo>
                  <a:lnTo>
                    <a:pt x="405099" y="674349"/>
                  </a:lnTo>
                  <a:lnTo>
                    <a:pt x="405374" y="675024"/>
                  </a:lnTo>
                  <a:lnTo>
                    <a:pt x="388899" y="681624"/>
                  </a:lnTo>
                  <a:lnTo>
                    <a:pt x="375924" y="687549"/>
                  </a:lnTo>
                  <a:lnTo>
                    <a:pt x="375599" y="687049"/>
                  </a:lnTo>
                  <a:lnTo>
                    <a:pt x="241399" y="741299"/>
                  </a:lnTo>
                  <a:lnTo>
                    <a:pt x="238074" y="742624"/>
                  </a:lnTo>
                  <a:lnTo>
                    <a:pt x="234649" y="743249"/>
                  </a:lnTo>
                  <a:close/>
                </a:path>
              </a:pathLst>
            </a:custGeom>
            <a:solidFill>
              <a:srgbClr val="F965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9474" y="4307975"/>
              <a:ext cx="64769" cy="49530"/>
            </a:xfrm>
            <a:custGeom>
              <a:avLst/>
              <a:gdLst/>
              <a:ahLst/>
              <a:cxnLst/>
              <a:rect l="l" t="t" r="r" b="b"/>
              <a:pathLst>
                <a:path w="64770" h="49529">
                  <a:moveTo>
                    <a:pt x="6474" y="49399"/>
                  </a:moveTo>
                  <a:lnTo>
                    <a:pt x="0" y="36874"/>
                  </a:lnTo>
                  <a:lnTo>
                    <a:pt x="64449" y="0"/>
                  </a:lnTo>
                  <a:lnTo>
                    <a:pt x="6474" y="49399"/>
                  </a:lnTo>
                  <a:close/>
                </a:path>
              </a:pathLst>
            </a:custGeom>
            <a:solidFill>
              <a:srgbClr val="4000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1834" y="4105525"/>
              <a:ext cx="334010" cy="245745"/>
            </a:xfrm>
            <a:custGeom>
              <a:avLst/>
              <a:gdLst/>
              <a:ahLst/>
              <a:cxnLst/>
              <a:rect l="l" t="t" r="r" b="b"/>
              <a:pathLst>
                <a:path w="334009" h="245745">
                  <a:moveTo>
                    <a:pt x="61090" y="245749"/>
                  </a:moveTo>
                  <a:lnTo>
                    <a:pt x="51990" y="245749"/>
                  </a:lnTo>
                  <a:lnTo>
                    <a:pt x="45490" y="241649"/>
                  </a:lnTo>
                  <a:lnTo>
                    <a:pt x="42840" y="234874"/>
                  </a:lnTo>
                  <a:lnTo>
                    <a:pt x="29240" y="199899"/>
                  </a:lnTo>
                  <a:lnTo>
                    <a:pt x="1715" y="129399"/>
                  </a:lnTo>
                  <a:lnTo>
                    <a:pt x="0" y="121524"/>
                  </a:lnTo>
                  <a:lnTo>
                    <a:pt x="762" y="113684"/>
                  </a:lnTo>
                  <a:lnTo>
                    <a:pt x="3863" y="106439"/>
                  </a:lnTo>
                  <a:lnTo>
                    <a:pt x="56062" y="67574"/>
                  </a:lnTo>
                  <a:lnTo>
                    <a:pt x="92130" y="48374"/>
                  </a:lnTo>
                  <a:lnTo>
                    <a:pt x="136690" y="29849"/>
                  </a:lnTo>
                  <a:lnTo>
                    <a:pt x="179681" y="15997"/>
                  </a:lnTo>
                  <a:lnTo>
                    <a:pt x="243828" y="2185"/>
                  </a:lnTo>
                  <a:lnTo>
                    <a:pt x="265865" y="0"/>
                  </a:lnTo>
                  <a:lnTo>
                    <a:pt x="266490" y="0"/>
                  </a:lnTo>
                  <a:lnTo>
                    <a:pt x="317065" y="76099"/>
                  </a:lnTo>
                  <a:lnTo>
                    <a:pt x="332415" y="109949"/>
                  </a:lnTo>
                  <a:lnTo>
                    <a:pt x="333932" y="116658"/>
                  </a:lnTo>
                  <a:lnTo>
                    <a:pt x="332758" y="123193"/>
                  </a:lnTo>
                  <a:lnTo>
                    <a:pt x="329194" y="128800"/>
                  </a:lnTo>
                  <a:lnTo>
                    <a:pt x="323540" y="132724"/>
                  </a:lnTo>
                  <a:lnTo>
                    <a:pt x="65615" y="244349"/>
                  </a:lnTo>
                  <a:lnTo>
                    <a:pt x="63390" y="245299"/>
                  </a:lnTo>
                  <a:lnTo>
                    <a:pt x="61090" y="245749"/>
                  </a:lnTo>
                  <a:close/>
                </a:path>
              </a:pathLst>
            </a:custGeom>
            <a:solidFill>
              <a:srgbClr val="F965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1834" y="4105550"/>
              <a:ext cx="317500" cy="200025"/>
            </a:xfrm>
            <a:custGeom>
              <a:avLst/>
              <a:gdLst/>
              <a:ahLst/>
              <a:cxnLst/>
              <a:rect l="l" t="t" r="r" b="b"/>
              <a:pathLst>
                <a:path w="317500" h="200025">
                  <a:moveTo>
                    <a:pt x="29240" y="199824"/>
                  </a:moveTo>
                  <a:lnTo>
                    <a:pt x="1715" y="129324"/>
                  </a:lnTo>
                  <a:lnTo>
                    <a:pt x="0" y="121450"/>
                  </a:lnTo>
                  <a:lnTo>
                    <a:pt x="762" y="113615"/>
                  </a:lnTo>
                  <a:lnTo>
                    <a:pt x="3863" y="106385"/>
                  </a:lnTo>
                  <a:lnTo>
                    <a:pt x="9165" y="100324"/>
                  </a:lnTo>
                  <a:lnTo>
                    <a:pt x="11365" y="98474"/>
                  </a:lnTo>
                  <a:lnTo>
                    <a:pt x="13790" y="96549"/>
                  </a:lnTo>
                  <a:lnTo>
                    <a:pt x="16490" y="94399"/>
                  </a:lnTo>
                  <a:lnTo>
                    <a:pt x="17515" y="93599"/>
                  </a:lnTo>
                  <a:lnTo>
                    <a:pt x="18590" y="92874"/>
                  </a:lnTo>
                  <a:lnTo>
                    <a:pt x="19640" y="91924"/>
                  </a:lnTo>
                  <a:lnTo>
                    <a:pt x="41590" y="76524"/>
                  </a:lnTo>
                  <a:lnTo>
                    <a:pt x="42665" y="75849"/>
                  </a:lnTo>
                  <a:lnTo>
                    <a:pt x="71665" y="58749"/>
                  </a:lnTo>
                  <a:lnTo>
                    <a:pt x="72665" y="58124"/>
                  </a:lnTo>
                  <a:lnTo>
                    <a:pt x="73690" y="57574"/>
                  </a:lnTo>
                  <a:lnTo>
                    <a:pt x="74815" y="57124"/>
                  </a:lnTo>
                  <a:lnTo>
                    <a:pt x="82412" y="53105"/>
                  </a:lnTo>
                  <a:lnTo>
                    <a:pt x="90121" y="49265"/>
                  </a:lnTo>
                  <a:lnTo>
                    <a:pt x="97933" y="45618"/>
                  </a:lnTo>
                  <a:lnTo>
                    <a:pt x="105840" y="42174"/>
                  </a:lnTo>
                  <a:lnTo>
                    <a:pt x="106840" y="41599"/>
                  </a:lnTo>
                  <a:lnTo>
                    <a:pt x="107915" y="41149"/>
                  </a:lnTo>
                  <a:lnTo>
                    <a:pt x="109040" y="40749"/>
                  </a:lnTo>
                  <a:lnTo>
                    <a:pt x="115694" y="37921"/>
                  </a:lnTo>
                  <a:lnTo>
                    <a:pt x="138715" y="29149"/>
                  </a:lnTo>
                  <a:lnTo>
                    <a:pt x="139665" y="28799"/>
                  </a:lnTo>
                  <a:lnTo>
                    <a:pt x="140815" y="28349"/>
                  </a:lnTo>
                  <a:lnTo>
                    <a:pt x="141990" y="27949"/>
                  </a:lnTo>
                  <a:lnTo>
                    <a:pt x="143115" y="27674"/>
                  </a:lnTo>
                  <a:lnTo>
                    <a:pt x="150871" y="24964"/>
                  </a:lnTo>
                  <a:lnTo>
                    <a:pt x="158387" y="22474"/>
                  </a:lnTo>
                  <a:lnTo>
                    <a:pt x="165653" y="20172"/>
                  </a:lnTo>
                  <a:lnTo>
                    <a:pt x="172665" y="18024"/>
                  </a:lnTo>
                  <a:lnTo>
                    <a:pt x="173790" y="17624"/>
                  </a:lnTo>
                  <a:lnTo>
                    <a:pt x="174940" y="17349"/>
                  </a:lnTo>
                  <a:lnTo>
                    <a:pt x="176065" y="17074"/>
                  </a:lnTo>
                  <a:lnTo>
                    <a:pt x="183776" y="14831"/>
                  </a:lnTo>
                  <a:lnTo>
                    <a:pt x="191196" y="12815"/>
                  </a:lnTo>
                  <a:lnTo>
                    <a:pt x="198326" y="11010"/>
                  </a:lnTo>
                  <a:lnTo>
                    <a:pt x="205165" y="9399"/>
                  </a:lnTo>
                  <a:lnTo>
                    <a:pt x="206390" y="9124"/>
                  </a:lnTo>
                  <a:lnTo>
                    <a:pt x="207640" y="8774"/>
                  </a:lnTo>
                  <a:lnTo>
                    <a:pt x="208715" y="8624"/>
                  </a:lnTo>
                  <a:lnTo>
                    <a:pt x="216336" y="6926"/>
                  </a:lnTo>
                  <a:lnTo>
                    <a:pt x="223562" y="5481"/>
                  </a:lnTo>
                  <a:lnTo>
                    <a:pt x="230389" y="4251"/>
                  </a:lnTo>
                  <a:lnTo>
                    <a:pt x="236815" y="3199"/>
                  </a:lnTo>
                  <a:lnTo>
                    <a:pt x="238040" y="3024"/>
                  </a:lnTo>
                  <a:lnTo>
                    <a:pt x="239240" y="2749"/>
                  </a:lnTo>
                  <a:lnTo>
                    <a:pt x="263090" y="149"/>
                  </a:lnTo>
                  <a:lnTo>
                    <a:pt x="263815" y="149"/>
                  </a:lnTo>
                  <a:lnTo>
                    <a:pt x="264615" y="49"/>
                  </a:lnTo>
                  <a:lnTo>
                    <a:pt x="264840" y="0"/>
                  </a:lnTo>
                  <a:lnTo>
                    <a:pt x="265290" y="0"/>
                  </a:lnTo>
                  <a:lnTo>
                    <a:pt x="265765" y="0"/>
                  </a:lnTo>
                  <a:lnTo>
                    <a:pt x="266015" y="49"/>
                  </a:lnTo>
                  <a:lnTo>
                    <a:pt x="266215" y="24"/>
                  </a:lnTo>
                  <a:lnTo>
                    <a:pt x="266590" y="24"/>
                  </a:lnTo>
                  <a:lnTo>
                    <a:pt x="317015" y="76074"/>
                  </a:lnTo>
                  <a:lnTo>
                    <a:pt x="310015" y="76249"/>
                  </a:lnTo>
                  <a:lnTo>
                    <a:pt x="303065" y="76699"/>
                  </a:lnTo>
                  <a:lnTo>
                    <a:pt x="296140" y="77149"/>
                  </a:lnTo>
                  <a:lnTo>
                    <a:pt x="294965" y="77299"/>
                  </a:lnTo>
                  <a:lnTo>
                    <a:pt x="293765" y="77299"/>
                  </a:lnTo>
                  <a:lnTo>
                    <a:pt x="292590" y="77474"/>
                  </a:lnTo>
                  <a:lnTo>
                    <a:pt x="286040" y="78049"/>
                  </a:lnTo>
                  <a:lnTo>
                    <a:pt x="279565" y="78899"/>
                  </a:lnTo>
                  <a:lnTo>
                    <a:pt x="273115" y="79974"/>
                  </a:lnTo>
                  <a:lnTo>
                    <a:pt x="271840" y="80024"/>
                  </a:lnTo>
                  <a:lnTo>
                    <a:pt x="270590" y="80124"/>
                  </a:lnTo>
                  <a:lnTo>
                    <a:pt x="269340" y="80424"/>
                  </a:lnTo>
                  <a:lnTo>
                    <a:pt x="262787" y="81490"/>
                  </a:lnTo>
                  <a:lnTo>
                    <a:pt x="256233" y="82665"/>
                  </a:lnTo>
                  <a:lnTo>
                    <a:pt x="249708" y="83958"/>
                  </a:lnTo>
                  <a:lnTo>
                    <a:pt x="243240" y="85374"/>
                  </a:lnTo>
                  <a:lnTo>
                    <a:pt x="242040" y="85549"/>
                  </a:lnTo>
                  <a:lnTo>
                    <a:pt x="240915" y="85824"/>
                  </a:lnTo>
                  <a:lnTo>
                    <a:pt x="239840" y="86224"/>
                  </a:lnTo>
                  <a:lnTo>
                    <a:pt x="231607" y="88166"/>
                  </a:lnTo>
                  <a:lnTo>
                    <a:pt x="223455" y="90340"/>
                  </a:lnTo>
                  <a:lnTo>
                    <a:pt x="215346" y="92725"/>
                  </a:lnTo>
                  <a:lnTo>
                    <a:pt x="207240" y="95299"/>
                  </a:lnTo>
                  <a:lnTo>
                    <a:pt x="206065" y="95524"/>
                  </a:lnTo>
                  <a:lnTo>
                    <a:pt x="204890" y="95924"/>
                  </a:lnTo>
                  <a:lnTo>
                    <a:pt x="203815" y="96374"/>
                  </a:lnTo>
                  <a:lnTo>
                    <a:pt x="197105" y="98544"/>
                  </a:lnTo>
                  <a:lnTo>
                    <a:pt x="190430" y="100887"/>
                  </a:lnTo>
                  <a:lnTo>
                    <a:pt x="183779" y="103399"/>
                  </a:lnTo>
                  <a:lnTo>
                    <a:pt x="177140" y="106074"/>
                  </a:lnTo>
                  <a:lnTo>
                    <a:pt x="176065" y="106524"/>
                  </a:lnTo>
                  <a:lnTo>
                    <a:pt x="174940" y="106874"/>
                  </a:lnTo>
                  <a:lnTo>
                    <a:pt x="173790" y="107499"/>
                  </a:lnTo>
                  <a:lnTo>
                    <a:pt x="165690" y="110791"/>
                  </a:lnTo>
                  <a:lnTo>
                    <a:pt x="157687" y="114309"/>
                  </a:lnTo>
                  <a:lnTo>
                    <a:pt x="149753" y="118029"/>
                  </a:lnTo>
                  <a:lnTo>
                    <a:pt x="141865" y="121924"/>
                  </a:lnTo>
                  <a:lnTo>
                    <a:pt x="140815" y="122324"/>
                  </a:lnTo>
                  <a:lnTo>
                    <a:pt x="139740" y="122824"/>
                  </a:lnTo>
                  <a:lnTo>
                    <a:pt x="138765" y="123399"/>
                  </a:lnTo>
                  <a:lnTo>
                    <a:pt x="130833" y="127468"/>
                  </a:lnTo>
                  <a:lnTo>
                    <a:pt x="122993" y="131721"/>
                  </a:lnTo>
                  <a:lnTo>
                    <a:pt x="115214" y="136158"/>
                  </a:lnTo>
                  <a:lnTo>
                    <a:pt x="107465" y="140774"/>
                  </a:lnTo>
                  <a:lnTo>
                    <a:pt x="106390" y="141324"/>
                  </a:lnTo>
                  <a:lnTo>
                    <a:pt x="105390" y="141949"/>
                  </a:lnTo>
                  <a:lnTo>
                    <a:pt x="104415" y="142674"/>
                  </a:lnTo>
                  <a:lnTo>
                    <a:pt x="96121" y="147789"/>
                  </a:lnTo>
                  <a:lnTo>
                    <a:pt x="87902" y="153103"/>
                  </a:lnTo>
                  <a:lnTo>
                    <a:pt x="79777" y="158590"/>
                  </a:lnTo>
                  <a:lnTo>
                    <a:pt x="71765" y="164224"/>
                  </a:lnTo>
                  <a:lnTo>
                    <a:pt x="70915" y="164899"/>
                  </a:lnTo>
                  <a:lnTo>
                    <a:pt x="69840" y="165574"/>
                  </a:lnTo>
                  <a:lnTo>
                    <a:pt x="68940" y="166374"/>
                  </a:lnTo>
                  <a:lnTo>
                    <a:pt x="64940" y="169249"/>
                  </a:lnTo>
                  <a:lnTo>
                    <a:pt x="60940" y="172249"/>
                  </a:lnTo>
                  <a:lnTo>
                    <a:pt x="57040" y="175274"/>
                  </a:lnTo>
                  <a:lnTo>
                    <a:pt x="53665" y="177874"/>
                  </a:lnTo>
                  <a:lnTo>
                    <a:pt x="50515" y="180524"/>
                  </a:lnTo>
                  <a:lnTo>
                    <a:pt x="47240" y="183249"/>
                  </a:lnTo>
                  <a:lnTo>
                    <a:pt x="46165" y="184024"/>
                  </a:lnTo>
                  <a:lnTo>
                    <a:pt x="45265" y="184874"/>
                  </a:lnTo>
                  <a:lnTo>
                    <a:pt x="44365" y="185674"/>
                  </a:lnTo>
                  <a:lnTo>
                    <a:pt x="39065" y="190124"/>
                  </a:lnTo>
                  <a:lnTo>
                    <a:pt x="34040" y="194849"/>
                  </a:lnTo>
                  <a:lnTo>
                    <a:pt x="29240" y="199824"/>
                  </a:lnTo>
                  <a:close/>
                </a:path>
              </a:pathLst>
            </a:custGeom>
            <a:solidFill>
              <a:srgbClr val="4000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74" y="4105550"/>
              <a:ext cx="279699" cy="18572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27724" y="4456700"/>
              <a:ext cx="168275" cy="335915"/>
            </a:xfrm>
            <a:custGeom>
              <a:avLst/>
              <a:gdLst/>
              <a:ahLst/>
              <a:cxnLst/>
              <a:rect l="l" t="t" r="r" b="b"/>
              <a:pathLst>
                <a:path w="168275" h="335914">
                  <a:moveTo>
                    <a:pt x="84249" y="335824"/>
                  </a:moveTo>
                  <a:lnTo>
                    <a:pt x="99549" y="142474"/>
                  </a:lnTo>
                  <a:lnTo>
                    <a:pt x="0" y="183024"/>
                  </a:lnTo>
                  <a:lnTo>
                    <a:pt x="77324" y="0"/>
                  </a:lnTo>
                  <a:lnTo>
                    <a:pt x="73374" y="110549"/>
                  </a:lnTo>
                  <a:lnTo>
                    <a:pt x="168199" y="79974"/>
                  </a:lnTo>
                  <a:lnTo>
                    <a:pt x="84249" y="335824"/>
                  </a:lnTo>
                  <a:close/>
                </a:path>
              </a:pathLst>
            </a:custGeom>
            <a:solidFill>
              <a:srgbClr val="FFCC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4899" y="4088550"/>
              <a:ext cx="74295" cy="34925"/>
            </a:xfrm>
            <a:custGeom>
              <a:avLst/>
              <a:gdLst/>
              <a:ahLst/>
              <a:cxnLst/>
              <a:rect l="l" t="t" r="r" b="b"/>
              <a:pathLst>
                <a:path w="74295" h="34925">
                  <a:moveTo>
                    <a:pt x="3224" y="34399"/>
                  </a:moveTo>
                  <a:lnTo>
                    <a:pt x="0" y="26849"/>
                  </a:lnTo>
                  <a:lnTo>
                    <a:pt x="74174" y="0"/>
                  </a:lnTo>
                  <a:lnTo>
                    <a:pt x="3224" y="34399"/>
                  </a:lnTo>
                  <a:close/>
                </a:path>
              </a:pathLst>
            </a:custGeom>
            <a:solidFill>
              <a:srgbClr val="4000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160" y="4365125"/>
              <a:ext cx="85935" cy="1610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9662" y="1113277"/>
            <a:ext cx="2837815" cy="2548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100"/>
              </a:spcBef>
            </a:pPr>
            <a:r>
              <a:rPr sz="4500" spc="-25" dirty="0">
                <a:solidFill>
                  <a:srgbClr val="400022"/>
                </a:solidFill>
                <a:latin typeface="Verdana"/>
                <a:cs typeface="Verdana"/>
              </a:rPr>
              <a:t>01</a:t>
            </a:r>
            <a:endParaRPr sz="45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4865"/>
              </a:spcBef>
            </a:pPr>
            <a:r>
              <a:rPr sz="4000" spc="695" dirty="0">
                <a:solidFill>
                  <a:srgbClr val="400022"/>
                </a:solidFill>
                <a:latin typeface="Verdana"/>
                <a:cs typeface="Verdana"/>
              </a:rPr>
              <a:t>Goal</a:t>
            </a:r>
            <a:r>
              <a:rPr sz="4000" spc="-360" dirty="0">
                <a:solidFill>
                  <a:srgbClr val="400022"/>
                </a:solidFill>
                <a:latin typeface="Verdana"/>
                <a:cs typeface="Verdana"/>
              </a:rPr>
              <a:t> </a:t>
            </a:r>
            <a:r>
              <a:rPr sz="4000" spc="590" dirty="0">
                <a:solidFill>
                  <a:srgbClr val="400022"/>
                </a:solidFill>
                <a:latin typeface="Verdana"/>
                <a:cs typeface="Verdana"/>
              </a:rPr>
              <a:t>and </a:t>
            </a:r>
            <a:r>
              <a:rPr sz="4000" spc="305" dirty="0">
                <a:solidFill>
                  <a:srgbClr val="400022"/>
                </a:solidFill>
                <a:latin typeface="Verdana"/>
                <a:cs typeface="Verdana"/>
              </a:rPr>
              <a:t>Scope</a:t>
            </a:r>
            <a:endParaRPr sz="4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2087" y="3550899"/>
            <a:ext cx="1391912" cy="15925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2069" y="3794200"/>
            <a:ext cx="1891960" cy="13493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35" dirty="0"/>
              <a:t>Goal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4014645"/>
            <a:ext cx="1974850" cy="1129030"/>
            <a:chOff x="0" y="4014645"/>
            <a:chExt cx="1974850" cy="1129030"/>
          </a:xfrm>
        </p:grpSpPr>
        <p:sp>
          <p:nvSpPr>
            <p:cNvPr id="5" name="object 5"/>
            <p:cNvSpPr/>
            <p:nvPr/>
          </p:nvSpPr>
          <p:spPr>
            <a:xfrm>
              <a:off x="0" y="4014645"/>
              <a:ext cx="1974850" cy="1129030"/>
            </a:xfrm>
            <a:custGeom>
              <a:avLst/>
              <a:gdLst/>
              <a:ahLst/>
              <a:cxnLst/>
              <a:rect l="l" t="t" r="r" b="b"/>
              <a:pathLst>
                <a:path w="1974850" h="1129029">
                  <a:moveTo>
                    <a:pt x="1974701" y="1128853"/>
                  </a:moveTo>
                  <a:lnTo>
                    <a:pt x="0" y="1128853"/>
                  </a:lnTo>
                  <a:lnTo>
                    <a:pt x="0" y="29739"/>
                  </a:lnTo>
                  <a:lnTo>
                    <a:pt x="26452" y="17162"/>
                  </a:lnTo>
                  <a:lnTo>
                    <a:pt x="53717" y="7820"/>
                  </a:lnTo>
                  <a:lnTo>
                    <a:pt x="81477" y="2003"/>
                  </a:lnTo>
                  <a:lnTo>
                    <a:pt x="109418" y="0"/>
                  </a:lnTo>
                  <a:lnTo>
                    <a:pt x="127980" y="923"/>
                  </a:lnTo>
                  <a:lnTo>
                    <a:pt x="182404" y="15430"/>
                  </a:lnTo>
                  <a:lnTo>
                    <a:pt x="225149" y="41881"/>
                  </a:lnTo>
                  <a:lnTo>
                    <a:pt x="261491" y="77755"/>
                  </a:lnTo>
                  <a:lnTo>
                    <a:pt x="292108" y="120152"/>
                  </a:lnTo>
                  <a:lnTo>
                    <a:pt x="317674" y="166171"/>
                  </a:lnTo>
                  <a:lnTo>
                    <a:pt x="337531" y="209524"/>
                  </a:lnTo>
                  <a:lnTo>
                    <a:pt x="354857" y="253910"/>
                  </a:lnTo>
                  <a:lnTo>
                    <a:pt x="369898" y="299202"/>
                  </a:lnTo>
                  <a:lnTo>
                    <a:pt x="382901" y="345275"/>
                  </a:lnTo>
                  <a:lnTo>
                    <a:pt x="394111" y="392004"/>
                  </a:lnTo>
                  <a:lnTo>
                    <a:pt x="403776" y="439261"/>
                  </a:lnTo>
                  <a:lnTo>
                    <a:pt x="412142" y="486921"/>
                  </a:lnTo>
                  <a:lnTo>
                    <a:pt x="419456" y="534859"/>
                  </a:lnTo>
                  <a:lnTo>
                    <a:pt x="425965" y="582948"/>
                  </a:lnTo>
                  <a:lnTo>
                    <a:pt x="431915" y="631062"/>
                  </a:lnTo>
                  <a:lnTo>
                    <a:pt x="437553" y="679075"/>
                  </a:lnTo>
                  <a:lnTo>
                    <a:pt x="438586" y="631029"/>
                  </a:lnTo>
                  <a:lnTo>
                    <a:pt x="444441" y="583447"/>
                  </a:lnTo>
                  <a:lnTo>
                    <a:pt x="454888" y="536741"/>
                  </a:lnTo>
                  <a:lnTo>
                    <a:pt x="469700" y="491327"/>
                  </a:lnTo>
                  <a:lnTo>
                    <a:pt x="488648" y="447617"/>
                  </a:lnTo>
                  <a:lnTo>
                    <a:pt x="511503" y="406026"/>
                  </a:lnTo>
                  <a:lnTo>
                    <a:pt x="538037" y="366967"/>
                  </a:lnTo>
                  <a:lnTo>
                    <a:pt x="568022" y="330854"/>
                  </a:lnTo>
                  <a:lnTo>
                    <a:pt x="601227" y="298100"/>
                  </a:lnTo>
                  <a:lnTo>
                    <a:pt x="637426" y="269120"/>
                  </a:lnTo>
                  <a:lnTo>
                    <a:pt x="676390" y="244327"/>
                  </a:lnTo>
                  <a:lnTo>
                    <a:pt x="744906" y="214598"/>
                  </a:lnTo>
                  <a:lnTo>
                    <a:pt x="817511" y="203085"/>
                  </a:lnTo>
                  <a:lnTo>
                    <a:pt x="821760" y="203085"/>
                  </a:lnTo>
                  <a:lnTo>
                    <a:pt x="884034" y="213040"/>
                  </a:lnTo>
                  <a:lnTo>
                    <a:pt x="940877" y="236351"/>
                  </a:lnTo>
                  <a:lnTo>
                    <a:pt x="984368" y="262853"/>
                  </a:lnTo>
                  <a:lnTo>
                    <a:pt x="1024149" y="294777"/>
                  </a:lnTo>
                  <a:lnTo>
                    <a:pt x="1060219" y="331448"/>
                  </a:lnTo>
                  <a:lnTo>
                    <a:pt x="1092575" y="372193"/>
                  </a:lnTo>
                  <a:lnTo>
                    <a:pt x="1121218" y="416338"/>
                  </a:lnTo>
                  <a:lnTo>
                    <a:pt x="1146144" y="463211"/>
                  </a:lnTo>
                  <a:lnTo>
                    <a:pt x="1167354" y="512137"/>
                  </a:lnTo>
                  <a:lnTo>
                    <a:pt x="1184844" y="562442"/>
                  </a:lnTo>
                  <a:lnTo>
                    <a:pt x="1198893" y="613493"/>
                  </a:lnTo>
                  <a:lnTo>
                    <a:pt x="1210102" y="665259"/>
                  </a:lnTo>
                  <a:lnTo>
                    <a:pt x="1218871" y="717615"/>
                  </a:lnTo>
                  <a:lnTo>
                    <a:pt x="1225601" y="770432"/>
                  </a:lnTo>
                  <a:lnTo>
                    <a:pt x="1230690" y="823587"/>
                  </a:lnTo>
                  <a:lnTo>
                    <a:pt x="1234539" y="876951"/>
                  </a:lnTo>
                  <a:lnTo>
                    <a:pt x="1237548" y="930398"/>
                  </a:lnTo>
                  <a:lnTo>
                    <a:pt x="1240115" y="983803"/>
                  </a:lnTo>
                  <a:lnTo>
                    <a:pt x="1255422" y="938290"/>
                  </a:lnTo>
                  <a:lnTo>
                    <a:pt x="1274603" y="894475"/>
                  </a:lnTo>
                  <a:lnTo>
                    <a:pt x="1297426" y="852650"/>
                  </a:lnTo>
                  <a:lnTo>
                    <a:pt x="1323658" y="813106"/>
                  </a:lnTo>
                  <a:lnTo>
                    <a:pt x="1353067" y="776134"/>
                  </a:lnTo>
                  <a:lnTo>
                    <a:pt x="1385421" y="742026"/>
                  </a:lnTo>
                  <a:lnTo>
                    <a:pt x="1420488" y="711073"/>
                  </a:lnTo>
                  <a:lnTo>
                    <a:pt x="1458034" y="683566"/>
                  </a:lnTo>
                  <a:lnTo>
                    <a:pt x="1497829" y="659797"/>
                  </a:lnTo>
                  <a:lnTo>
                    <a:pt x="1534219" y="642561"/>
                  </a:lnTo>
                  <a:lnTo>
                    <a:pt x="1572067" y="629105"/>
                  </a:lnTo>
                  <a:lnTo>
                    <a:pt x="1610892" y="620354"/>
                  </a:lnTo>
                  <a:lnTo>
                    <a:pt x="1650213" y="617231"/>
                  </a:lnTo>
                  <a:lnTo>
                    <a:pt x="1660168" y="617444"/>
                  </a:lnTo>
                  <a:lnTo>
                    <a:pt x="1737726" y="635168"/>
                  </a:lnTo>
                  <a:lnTo>
                    <a:pt x="1781723" y="659461"/>
                  </a:lnTo>
                  <a:lnTo>
                    <a:pt x="1821321" y="691933"/>
                  </a:lnTo>
                  <a:lnTo>
                    <a:pt x="1855881" y="730877"/>
                  </a:lnTo>
                  <a:lnTo>
                    <a:pt x="1884761" y="774586"/>
                  </a:lnTo>
                  <a:lnTo>
                    <a:pt x="1907295" y="819983"/>
                  </a:lnTo>
                  <a:lnTo>
                    <a:pt x="1925403" y="867551"/>
                  </a:lnTo>
                  <a:lnTo>
                    <a:pt x="1939873" y="916743"/>
                  </a:lnTo>
                  <a:lnTo>
                    <a:pt x="1951495" y="967009"/>
                  </a:lnTo>
                  <a:lnTo>
                    <a:pt x="1959836" y="1010550"/>
                  </a:lnTo>
                  <a:lnTo>
                    <a:pt x="1966365" y="1050841"/>
                  </a:lnTo>
                  <a:lnTo>
                    <a:pt x="1972794" y="1102799"/>
                  </a:lnTo>
                  <a:lnTo>
                    <a:pt x="1974701" y="1128853"/>
                  </a:lnTo>
                  <a:close/>
                </a:path>
              </a:pathLst>
            </a:custGeom>
            <a:solidFill>
              <a:srgbClr val="A87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666319"/>
              <a:ext cx="1219835" cy="477520"/>
            </a:xfrm>
            <a:custGeom>
              <a:avLst/>
              <a:gdLst/>
              <a:ahLst/>
              <a:cxnLst/>
              <a:rect l="l" t="t" r="r" b="b"/>
              <a:pathLst>
                <a:path w="1219835" h="477520">
                  <a:moveTo>
                    <a:pt x="1219554" y="477152"/>
                  </a:moveTo>
                  <a:lnTo>
                    <a:pt x="0" y="477152"/>
                  </a:lnTo>
                  <a:lnTo>
                    <a:pt x="0" y="1081"/>
                  </a:lnTo>
                  <a:lnTo>
                    <a:pt x="8056" y="360"/>
                  </a:lnTo>
                  <a:lnTo>
                    <a:pt x="16152" y="0"/>
                  </a:lnTo>
                  <a:lnTo>
                    <a:pt x="24248" y="0"/>
                  </a:lnTo>
                  <a:lnTo>
                    <a:pt x="72866" y="4009"/>
                  </a:lnTo>
                  <a:lnTo>
                    <a:pt x="120585" y="15510"/>
                  </a:lnTo>
                  <a:lnTo>
                    <a:pt x="166388" y="33715"/>
                  </a:lnTo>
                  <a:lnTo>
                    <a:pt x="209257" y="57835"/>
                  </a:lnTo>
                  <a:lnTo>
                    <a:pt x="250838" y="88747"/>
                  </a:lnTo>
                  <a:lnTo>
                    <a:pt x="288600" y="124196"/>
                  </a:lnTo>
                  <a:lnTo>
                    <a:pt x="322725" y="163379"/>
                  </a:lnTo>
                  <a:lnTo>
                    <a:pt x="353398" y="205493"/>
                  </a:lnTo>
                  <a:lnTo>
                    <a:pt x="380800" y="249738"/>
                  </a:lnTo>
                  <a:lnTo>
                    <a:pt x="416124" y="218092"/>
                  </a:lnTo>
                  <a:lnTo>
                    <a:pt x="454861" y="191616"/>
                  </a:lnTo>
                  <a:lnTo>
                    <a:pt x="496487" y="170201"/>
                  </a:lnTo>
                  <a:lnTo>
                    <a:pt x="540477" y="153736"/>
                  </a:lnTo>
                  <a:lnTo>
                    <a:pt x="586308" y="142112"/>
                  </a:lnTo>
                  <a:lnTo>
                    <a:pt x="633457" y="135218"/>
                  </a:lnTo>
                  <a:lnTo>
                    <a:pt x="681400" y="132945"/>
                  </a:lnTo>
                  <a:lnTo>
                    <a:pt x="730701" y="135287"/>
                  </a:lnTo>
                  <a:lnTo>
                    <a:pt x="779728" y="142232"/>
                  </a:lnTo>
                  <a:lnTo>
                    <a:pt x="827921" y="153662"/>
                  </a:lnTo>
                  <a:lnTo>
                    <a:pt x="874717" y="169457"/>
                  </a:lnTo>
                  <a:lnTo>
                    <a:pt x="919555" y="189497"/>
                  </a:lnTo>
                  <a:lnTo>
                    <a:pt x="965319" y="215247"/>
                  </a:lnTo>
                  <a:lnTo>
                    <a:pt x="1008595" y="244527"/>
                  </a:lnTo>
                  <a:lnTo>
                    <a:pt x="1049446" y="277029"/>
                  </a:lnTo>
                  <a:lnTo>
                    <a:pt x="1087936" y="312448"/>
                  </a:lnTo>
                  <a:lnTo>
                    <a:pt x="1124128" y="350476"/>
                  </a:lnTo>
                  <a:lnTo>
                    <a:pt x="1158087" y="390808"/>
                  </a:lnTo>
                  <a:lnTo>
                    <a:pt x="1189874" y="433135"/>
                  </a:lnTo>
                  <a:lnTo>
                    <a:pt x="1219554" y="477152"/>
                  </a:lnTo>
                  <a:close/>
                </a:path>
              </a:pathLst>
            </a:custGeom>
            <a:solidFill>
              <a:srgbClr val="4000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4293" y="1162963"/>
            <a:ext cx="8490585" cy="152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47980" algn="l"/>
              </a:tabLst>
            </a:pP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Compare</a:t>
            </a:r>
            <a:r>
              <a:rPr sz="1400" spc="3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60" dirty="0">
                <a:solidFill>
                  <a:srgbClr val="400022"/>
                </a:solidFill>
                <a:latin typeface="Arial MT"/>
                <a:cs typeface="Arial MT"/>
              </a:rPr>
              <a:t>the</a:t>
            </a:r>
            <a:r>
              <a:rPr sz="1400" spc="3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environmental</a:t>
            </a:r>
            <a:r>
              <a:rPr sz="1400" spc="3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impacts</a:t>
            </a:r>
            <a:r>
              <a:rPr sz="1400" spc="3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85" dirty="0">
                <a:solidFill>
                  <a:srgbClr val="400022"/>
                </a:solidFill>
                <a:latin typeface="Arial MT"/>
                <a:cs typeface="Arial MT"/>
              </a:rPr>
              <a:t>of</a:t>
            </a:r>
            <a:r>
              <a:rPr sz="1400" spc="3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60" dirty="0">
                <a:solidFill>
                  <a:srgbClr val="400022"/>
                </a:solidFill>
                <a:latin typeface="Arial MT"/>
                <a:cs typeface="Arial MT"/>
              </a:rPr>
              <a:t>3</a:t>
            </a:r>
            <a:r>
              <a:rPr sz="1400" spc="3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scooters</a:t>
            </a:r>
            <a:r>
              <a:rPr sz="1400" spc="3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(Electric,</a:t>
            </a:r>
            <a:r>
              <a:rPr sz="1400" spc="3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Two-Stroke,</a:t>
            </a:r>
            <a:r>
              <a:rPr sz="1400" spc="3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Four-Stroke)</a:t>
            </a:r>
            <a:r>
              <a:rPr sz="1400" spc="3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65" dirty="0">
                <a:solidFill>
                  <a:srgbClr val="400022"/>
                </a:solidFill>
                <a:latin typeface="Arial MT"/>
                <a:cs typeface="Arial MT"/>
              </a:rPr>
              <a:t>from</a:t>
            </a:r>
            <a:r>
              <a:rPr sz="1400" spc="3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cradle</a:t>
            </a:r>
            <a:r>
              <a:rPr sz="1400" spc="3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70" dirty="0">
                <a:solidFill>
                  <a:srgbClr val="400022"/>
                </a:solidFill>
                <a:latin typeface="Arial MT"/>
                <a:cs typeface="Arial MT"/>
              </a:rPr>
              <a:t>to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●"/>
            </a:pPr>
            <a:endParaRPr sz="1400">
              <a:latin typeface="Arial MT"/>
              <a:cs typeface="Arial MT"/>
            </a:endParaRPr>
          </a:p>
          <a:p>
            <a:pPr marL="348615">
              <a:lnSpc>
                <a:spcPct val="100000"/>
              </a:lnSpc>
            </a:pP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grave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in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Berlin,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 Germany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00">
              <a:latin typeface="Arial MT"/>
              <a:cs typeface="Arial MT"/>
            </a:endParaRPr>
          </a:p>
          <a:p>
            <a:pPr marL="347980" indent="-335280">
              <a:lnSpc>
                <a:spcPct val="100000"/>
              </a:lnSpc>
              <a:buFont typeface="Tahoma"/>
              <a:buChar char="●"/>
              <a:tabLst>
                <a:tab pos="347980" algn="l"/>
              </a:tabLst>
            </a:pPr>
            <a:r>
              <a:rPr sz="1400" spc="50" dirty="0">
                <a:solidFill>
                  <a:srgbClr val="400022"/>
                </a:solidFill>
                <a:latin typeface="Arial MT"/>
                <a:cs typeface="Arial MT"/>
              </a:rPr>
              <a:t>Identify</a:t>
            </a:r>
            <a:r>
              <a:rPr sz="1400" spc="6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hotspots</a:t>
            </a:r>
            <a:r>
              <a:rPr sz="1400" spc="6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95" dirty="0">
                <a:solidFill>
                  <a:srgbClr val="400022"/>
                </a:solidFill>
                <a:latin typeface="Arial MT"/>
                <a:cs typeface="Arial MT"/>
              </a:rPr>
              <a:t>to</a:t>
            </a:r>
            <a:r>
              <a:rPr sz="1400" spc="6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propose</a:t>
            </a:r>
            <a:r>
              <a:rPr sz="1400" spc="6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400022"/>
                </a:solidFill>
                <a:latin typeface="Arial MT"/>
                <a:cs typeface="Arial MT"/>
              </a:rPr>
              <a:t>improvement</a:t>
            </a:r>
            <a:r>
              <a:rPr sz="1400" spc="6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strategies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●"/>
            </a:pPr>
            <a:endParaRPr sz="1400">
              <a:latin typeface="Arial MT"/>
              <a:cs typeface="Arial MT"/>
            </a:endParaRPr>
          </a:p>
          <a:p>
            <a:pPr marL="347980" indent="-335280">
              <a:lnSpc>
                <a:spcPct val="100000"/>
              </a:lnSpc>
              <a:buFont typeface="Tahoma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Apply</a:t>
            </a:r>
            <a:r>
              <a:rPr sz="1400" spc="5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60" dirty="0">
                <a:solidFill>
                  <a:srgbClr val="400022"/>
                </a:solidFill>
                <a:latin typeface="Arial MT"/>
                <a:cs typeface="Arial MT"/>
              </a:rPr>
              <a:t>Life</a:t>
            </a:r>
            <a:r>
              <a:rPr sz="1400" spc="5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Cycle</a:t>
            </a:r>
            <a:r>
              <a:rPr sz="1400" spc="6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Assessment</a:t>
            </a:r>
            <a:r>
              <a:rPr sz="1400" spc="5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(LCA)</a:t>
            </a:r>
            <a:r>
              <a:rPr sz="1400" spc="6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approach</a:t>
            </a:r>
            <a:r>
              <a:rPr sz="1400" spc="5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using</a:t>
            </a:r>
            <a:r>
              <a:rPr sz="1400" spc="6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openLCA</a:t>
            </a:r>
            <a:r>
              <a:rPr sz="1400" spc="5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software</a:t>
            </a:r>
            <a:r>
              <a:rPr sz="1400" spc="6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and</a:t>
            </a:r>
            <a:r>
              <a:rPr sz="1400" spc="5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ecoinvent</a:t>
            </a:r>
            <a:r>
              <a:rPr sz="1400" spc="6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3.6</a:t>
            </a:r>
            <a:r>
              <a:rPr sz="1400" spc="5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database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5098" y="2788739"/>
            <a:ext cx="3710374" cy="23339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54074" y="3416204"/>
            <a:ext cx="4990465" cy="1727835"/>
            <a:chOff x="4154074" y="3416204"/>
            <a:chExt cx="4990465" cy="17278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2069" y="3794200"/>
              <a:ext cx="1891960" cy="13493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4074" y="3416204"/>
              <a:ext cx="4989950" cy="17272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Scope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4014645"/>
            <a:ext cx="1974850" cy="1129030"/>
            <a:chOff x="0" y="4014645"/>
            <a:chExt cx="1974850" cy="1129030"/>
          </a:xfrm>
        </p:grpSpPr>
        <p:sp>
          <p:nvSpPr>
            <p:cNvPr id="7" name="object 7"/>
            <p:cNvSpPr/>
            <p:nvPr/>
          </p:nvSpPr>
          <p:spPr>
            <a:xfrm>
              <a:off x="0" y="4014645"/>
              <a:ext cx="1974850" cy="1129030"/>
            </a:xfrm>
            <a:custGeom>
              <a:avLst/>
              <a:gdLst/>
              <a:ahLst/>
              <a:cxnLst/>
              <a:rect l="l" t="t" r="r" b="b"/>
              <a:pathLst>
                <a:path w="1974850" h="1129029">
                  <a:moveTo>
                    <a:pt x="1974701" y="1128853"/>
                  </a:moveTo>
                  <a:lnTo>
                    <a:pt x="0" y="1128853"/>
                  </a:lnTo>
                  <a:lnTo>
                    <a:pt x="0" y="29739"/>
                  </a:lnTo>
                  <a:lnTo>
                    <a:pt x="26452" y="17162"/>
                  </a:lnTo>
                  <a:lnTo>
                    <a:pt x="53717" y="7820"/>
                  </a:lnTo>
                  <a:lnTo>
                    <a:pt x="81477" y="2003"/>
                  </a:lnTo>
                  <a:lnTo>
                    <a:pt x="109418" y="0"/>
                  </a:lnTo>
                  <a:lnTo>
                    <a:pt x="127980" y="923"/>
                  </a:lnTo>
                  <a:lnTo>
                    <a:pt x="182404" y="15430"/>
                  </a:lnTo>
                  <a:lnTo>
                    <a:pt x="225149" y="41881"/>
                  </a:lnTo>
                  <a:lnTo>
                    <a:pt x="261491" y="77755"/>
                  </a:lnTo>
                  <a:lnTo>
                    <a:pt x="292108" y="120152"/>
                  </a:lnTo>
                  <a:lnTo>
                    <a:pt x="317674" y="166171"/>
                  </a:lnTo>
                  <a:lnTo>
                    <a:pt x="337531" y="209524"/>
                  </a:lnTo>
                  <a:lnTo>
                    <a:pt x="354857" y="253910"/>
                  </a:lnTo>
                  <a:lnTo>
                    <a:pt x="369898" y="299202"/>
                  </a:lnTo>
                  <a:lnTo>
                    <a:pt x="382901" y="345275"/>
                  </a:lnTo>
                  <a:lnTo>
                    <a:pt x="394111" y="392004"/>
                  </a:lnTo>
                  <a:lnTo>
                    <a:pt x="403776" y="439261"/>
                  </a:lnTo>
                  <a:lnTo>
                    <a:pt x="412142" y="486921"/>
                  </a:lnTo>
                  <a:lnTo>
                    <a:pt x="419456" y="534859"/>
                  </a:lnTo>
                  <a:lnTo>
                    <a:pt x="425965" y="582948"/>
                  </a:lnTo>
                  <a:lnTo>
                    <a:pt x="431915" y="631062"/>
                  </a:lnTo>
                  <a:lnTo>
                    <a:pt x="437553" y="679075"/>
                  </a:lnTo>
                  <a:lnTo>
                    <a:pt x="438586" y="631029"/>
                  </a:lnTo>
                  <a:lnTo>
                    <a:pt x="444441" y="583447"/>
                  </a:lnTo>
                  <a:lnTo>
                    <a:pt x="454888" y="536741"/>
                  </a:lnTo>
                  <a:lnTo>
                    <a:pt x="469700" y="491327"/>
                  </a:lnTo>
                  <a:lnTo>
                    <a:pt x="488648" y="447617"/>
                  </a:lnTo>
                  <a:lnTo>
                    <a:pt x="511503" y="406026"/>
                  </a:lnTo>
                  <a:lnTo>
                    <a:pt x="538037" y="366967"/>
                  </a:lnTo>
                  <a:lnTo>
                    <a:pt x="568022" y="330854"/>
                  </a:lnTo>
                  <a:lnTo>
                    <a:pt x="601227" y="298100"/>
                  </a:lnTo>
                  <a:lnTo>
                    <a:pt x="637426" y="269120"/>
                  </a:lnTo>
                  <a:lnTo>
                    <a:pt x="676390" y="244327"/>
                  </a:lnTo>
                  <a:lnTo>
                    <a:pt x="744906" y="214598"/>
                  </a:lnTo>
                  <a:lnTo>
                    <a:pt x="817511" y="203085"/>
                  </a:lnTo>
                  <a:lnTo>
                    <a:pt x="821760" y="203085"/>
                  </a:lnTo>
                  <a:lnTo>
                    <a:pt x="884034" y="213040"/>
                  </a:lnTo>
                  <a:lnTo>
                    <a:pt x="940877" y="236351"/>
                  </a:lnTo>
                  <a:lnTo>
                    <a:pt x="984368" y="262853"/>
                  </a:lnTo>
                  <a:lnTo>
                    <a:pt x="1024149" y="294777"/>
                  </a:lnTo>
                  <a:lnTo>
                    <a:pt x="1060219" y="331448"/>
                  </a:lnTo>
                  <a:lnTo>
                    <a:pt x="1092575" y="372193"/>
                  </a:lnTo>
                  <a:lnTo>
                    <a:pt x="1121218" y="416338"/>
                  </a:lnTo>
                  <a:lnTo>
                    <a:pt x="1146144" y="463211"/>
                  </a:lnTo>
                  <a:lnTo>
                    <a:pt x="1167354" y="512137"/>
                  </a:lnTo>
                  <a:lnTo>
                    <a:pt x="1184844" y="562442"/>
                  </a:lnTo>
                  <a:lnTo>
                    <a:pt x="1198893" y="613493"/>
                  </a:lnTo>
                  <a:lnTo>
                    <a:pt x="1210102" y="665259"/>
                  </a:lnTo>
                  <a:lnTo>
                    <a:pt x="1218871" y="717615"/>
                  </a:lnTo>
                  <a:lnTo>
                    <a:pt x="1225601" y="770432"/>
                  </a:lnTo>
                  <a:lnTo>
                    <a:pt x="1230690" y="823587"/>
                  </a:lnTo>
                  <a:lnTo>
                    <a:pt x="1234539" y="876951"/>
                  </a:lnTo>
                  <a:lnTo>
                    <a:pt x="1237548" y="930398"/>
                  </a:lnTo>
                  <a:lnTo>
                    <a:pt x="1240115" y="983803"/>
                  </a:lnTo>
                  <a:lnTo>
                    <a:pt x="1255422" y="938290"/>
                  </a:lnTo>
                  <a:lnTo>
                    <a:pt x="1274603" y="894475"/>
                  </a:lnTo>
                  <a:lnTo>
                    <a:pt x="1297426" y="852650"/>
                  </a:lnTo>
                  <a:lnTo>
                    <a:pt x="1323658" y="813106"/>
                  </a:lnTo>
                  <a:lnTo>
                    <a:pt x="1353067" y="776134"/>
                  </a:lnTo>
                  <a:lnTo>
                    <a:pt x="1385421" y="742026"/>
                  </a:lnTo>
                  <a:lnTo>
                    <a:pt x="1420488" y="711073"/>
                  </a:lnTo>
                  <a:lnTo>
                    <a:pt x="1458034" y="683566"/>
                  </a:lnTo>
                  <a:lnTo>
                    <a:pt x="1497829" y="659797"/>
                  </a:lnTo>
                  <a:lnTo>
                    <a:pt x="1534219" y="642561"/>
                  </a:lnTo>
                  <a:lnTo>
                    <a:pt x="1572067" y="629105"/>
                  </a:lnTo>
                  <a:lnTo>
                    <a:pt x="1610892" y="620354"/>
                  </a:lnTo>
                  <a:lnTo>
                    <a:pt x="1650213" y="617231"/>
                  </a:lnTo>
                  <a:lnTo>
                    <a:pt x="1660168" y="617444"/>
                  </a:lnTo>
                  <a:lnTo>
                    <a:pt x="1737726" y="635168"/>
                  </a:lnTo>
                  <a:lnTo>
                    <a:pt x="1781723" y="659461"/>
                  </a:lnTo>
                  <a:lnTo>
                    <a:pt x="1821321" y="691933"/>
                  </a:lnTo>
                  <a:lnTo>
                    <a:pt x="1855881" y="730877"/>
                  </a:lnTo>
                  <a:lnTo>
                    <a:pt x="1884761" y="774586"/>
                  </a:lnTo>
                  <a:lnTo>
                    <a:pt x="1907295" y="819983"/>
                  </a:lnTo>
                  <a:lnTo>
                    <a:pt x="1925403" y="867551"/>
                  </a:lnTo>
                  <a:lnTo>
                    <a:pt x="1939873" y="916743"/>
                  </a:lnTo>
                  <a:lnTo>
                    <a:pt x="1951495" y="967009"/>
                  </a:lnTo>
                  <a:lnTo>
                    <a:pt x="1959836" y="1010550"/>
                  </a:lnTo>
                  <a:lnTo>
                    <a:pt x="1966365" y="1050841"/>
                  </a:lnTo>
                  <a:lnTo>
                    <a:pt x="1972794" y="1102799"/>
                  </a:lnTo>
                  <a:lnTo>
                    <a:pt x="1974701" y="1128853"/>
                  </a:lnTo>
                  <a:close/>
                </a:path>
              </a:pathLst>
            </a:custGeom>
            <a:solidFill>
              <a:srgbClr val="A87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666319"/>
              <a:ext cx="1219835" cy="477520"/>
            </a:xfrm>
            <a:custGeom>
              <a:avLst/>
              <a:gdLst/>
              <a:ahLst/>
              <a:cxnLst/>
              <a:rect l="l" t="t" r="r" b="b"/>
              <a:pathLst>
                <a:path w="1219835" h="477520">
                  <a:moveTo>
                    <a:pt x="1219554" y="477152"/>
                  </a:moveTo>
                  <a:lnTo>
                    <a:pt x="0" y="477152"/>
                  </a:lnTo>
                  <a:lnTo>
                    <a:pt x="0" y="1081"/>
                  </a:lnTo>
                  <a:lnTo>
                    <a:pt x="8056" y="360"/>
                  </a:lnTo>
                  <a:lnTo>
                    <a:pt x="16152" y="0"/>
                  </a:lnTo>
                  <a:lnTo>
                    <a:pt x="24248" y="0"/>
                  </a:lnTo>
                  <a:lnTo>
                    <a:pt x="72866" y="4009"/>
                  </a:lnTo>
                  <a:lnTo>
                    <a:pt x="120585" y="15510"/>
                  </a:lnTo>
                  <a:lnTo>
                    <a:pt x="166388" y="33715"/>
                  </a:lnTo>
                  <a:lnTo>
                    <a:pt x="209257" y="57835"/>
                  </a:lnTo>
                  <a:lnTo>
                    <a:pt x="250838" y="88747"/>
                  </a:lnTo>
                  <a:lnTo>
                    <a:pt x="288600" y="124196"/>
                  </a:lnTo>
                  <a:lnTo>
                    <a:pt x="322725" y="163379"/>
                  </a:lnTo>
                  <a:lnTo>
                    <a:pt x="353398" y="205493"/>
                  </a:lnTo>
                  <a:lnTo>
                    <a:pt x="380800" y="249738"/>
                  </a:lnTo>
                  <a:lnTo>
                    <a:pt x="416124" y="218092"/>
                  </a:lnTo>
                  <a:lnTo>
                    <a:pt x="454861" y="191616"/>
                  </a:lnTo>
                  <a:lnTo>
                    <a:pt x="496487" y="170201"/>
                  </a:lnTo>
                  <a:lnTo>
                    <a:pt x="540477" y="153736"/>
                  </a:lnTo>
                  <a:lnTo>
                    <a:pt x="586308" y="142112"/>
                  </a:lnTo>
                  <a:lnTo>
                    <a:pt x="633457" y="135218"/>
                  </a:lnTo>
                  <a:lnTo>
                    <a:pt x="681400" y="132945"/>
                  </a:lnTo>
                  <a:lnTo>
                    <a:pt x="730701" y="135287"/>
                  </a:lnTo>
                  <a:lnTo>
                    <a:pt x="779728" y="142232"/>
                  </a:lnTo>
                  <a:lnTo>
                    <a:pt x="827921" y="153662"/>
                  </a:lnTo>
                  <a:lnTo>
                    <a:pt x="874717" y="169457"/>
                  </a:lnTo>
                  <a:lnTo>
                    <a:pt x="919555" y="189497"/>
                  </a:lnTo>
                  <a:lnTo>
                    <a:pt x="965319" y="215247"/>
                  </a:lnTo>
                  <a:lnTo>
                    <a:pt x="1008595" y="244527"/>
                  </a:lnTo>
                  <a:lnTo>
                    <a:pt x="1049446" y="277029"/>
                  </a:lnTo>
                  <a:lnTo>
                    <a:pt x="1087936" y="312448"/>
                  </a:lnTo>
                  <a:lnTo>
                    <a:pt x="1124128" y="350476"/>
                  </a:lnTo>
                  <a:lnTo>
                    <a:pt x="1158087" y="390808"/>
                  </a:lnTo>
                  <a:lnTo>
                    <a:pt x="1189874" y="433135"/>
                  </a:lnTo>
                  <a:lnTo>
                    <a:pt x="1219554" y="477152"/>
                  </a:lnTo>
                  <a:close/>
                </a:path>
              </a:pathLst>
            </a:custGeom>
            <a:solidFill>
              <a:srgbClr val="4000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6275" y="1462813"/>
            <a:ext cx="3056255" cy="3010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Includes</a:t>
            </a:r>
            <a:r>
              <a:rPr sz="1400" spc="2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all</a:t>
            </a:r>
            <a:r>
              <a:rPr sz="1400" spc="2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life</a:t>
            </a:r>
            <a:r>
              <a:rPr sz="1400" spc="2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cycle</a:t>
            </a:r>
            <a:r>
              <a:rPr sz="1400" spc="2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stages: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 MT"/>
              <a:cs typeface="Arial MT"/>
            </a:endParaRPr>
          </a:p>
          <a:p>
            <a:pPr marL="469265" indent="-335915">
              <a:lnSpc>
                <a:spcPct val="100000"/>
              </a:lnSpc>
              <a:buFont typeface="Tahoma"/>
              <a:buChar char="●"/>
              <a:tabLst>
                <a:tab pos="469265" algn="l"/>
              </a:tabLst>
            </a:pP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Production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●"/>
            </a:pPr>
            <a:endParaRPr sz="1400">
              <a:latin typeface="Arial MT"/>
              <a:cs typeface="Arial MT"/>
            </a:endParaRPr>
          </a:p>
          <a:p>
            <a:pPr marL="469265" indent="-335915">
              <a:lnSpc>
                <a:spcPct val="100000"/>
              </a:lnSpc>
              <a:buFont typeface="Tahoma"/>
              <a:buChar char="●"/>
              <a:tabLst>
                <a:tab pos="469265" algn="l"/>
              </a:tabLst>
            </a:pP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Transportation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●"/>
            </a:pPr>
            <a:endParaRPr sz="1400">
              <a:latin typeface="Arial MT"/>
              <a:cs typeface="Arial MT"/>
            </a:endParaRPr>
          </a:p>
          <a:p>
            <a:pPr marL="469265" indent="-335915">
              <a:lnSpc>
                <a:spcPct val="100000"/>
              </a:lnSpc>
              <a:buFont typeface="Tahoma"/>
              <a:buChar char="●"/>
              <a:tabLst>
                <a:tab pos="469265" algn="l"/>
              </a:tabLst>
            </a:pP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Use</a:t>
            </a:r>
            <a:r>
              <a:rPr sz="1400" spc="-7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400022"/>
                </a:solidFill>
                <a:latin typeface="Arial MT"/>
                <a:cs typeface="Arial MT"/>
              </a:rPr>
              <a:t>phase</a:t>
            </a:r>
            <a:endParaRPr sz="1400">
              <a:latin typeface="Arial MT"/>
              <a:cs typeface="Arial MT"/>
            </a:endParaRPr>
          </a:p>
          <a:p>
            <a:pPr marL="469900" marR="5080" indent="-336550">
              <a:lnSpc>
                <a:spcPct val="200900"/>
              </a:lnSpc>
              <a:buFont typeface="Tahoma"/>
              <a:buChar char="●"/>
              <a:tabLst>
                <a:tab pos="469900" algn="l"/>
              </a:tabLst>
            </a:pP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End</a:t>
            </a:r>
            <a:r>
              <a:rPr sz="1400" spc="-3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80" dirty="0">
                <a:solidFill>
                  <a:srgbClr val="400022"/>
                </a:solidFill>
                <a:latin typeface="Arial MT"/>
                <a:cs typeface="Arial MT"/>
              </a:rPr>
              <a:t>of</a:t>
            </a:r>
            <a:r>
              <a:rPr sz="1400" spc="-2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60" dirty="0">
                <a:solidFill>
                  <a:srgbClr val="400022"/>
                </a:solidFill>
                <a:latin typeface="Arial MT"/>
                <a:cs typeface="Arial MT"/>
              </a:rPr>
              <a:t>Life</a:t>
            </a:r>
            <a:r>
              <a:rPr sz="1400" spc="-2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(manual</a:t>
            </a:r>
            <a:r>
              <a:rPr sz="1400" spc="-2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dismantling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disposal)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●"/>
            </a:pPr>
            <a:endParaRPr sz="1400">
              <a:latin typeface="Arial MT"/>
              <a:cs typeface="Arial MT"/>
            </a:endParaRPr>
          </a:p>
          <a:p>
            <a:pPr marL="469265" indent="-335915">
              <a:lnSpc>
                <a:spcPct val="100000"/>
              </a:lnSpc>
              <a:buFont typeface="Tahoma"/>
              <a:buChar char="●"/>
              <a:tabLst>
                <a:tab pos="469265" algn="l"/>
              </a:tabLst>
            </a:pPr>
            <a:r>
              <a:rPr sz="1400" spc="-20" dirty="0">
                <a:solidFill>
                  <a:srgbClr val="400022"/>
                </a:solidFill>
                <a:latin typeface="Arial MT"/>
                <a:cs typeface="Arial MT"/>
              </a:rPr>
              <a:t>Focus</a:t>
            </a:r>
            <a:r>
              <a:rPr sz="1400" spc="-4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area:</a:t>
            </a:r>
            <a:r>
              <a:rPr sz="1400" spc="-3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Berlin,</a:t>
            </a:r>
            <a:r>
              <a:rPr sz="1400" spc="-3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Germany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56074" y="1017687"/>
            <a:ext cx="4124628" cy="16045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9675" y="1113277"/>
            <a:ext cx="3467100" cy="2548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4500" spc="145" dirty="0">
                <a:solidFill>
                  <a:srgbClr val="400022"/>
                </a:solidFill>
                <a:latin typeface="Verdana"/>
                <a:cs typeface="Verdana"/>
              </a:rPr>
              <a:t>02</a:t>
            </a:r>
            <a:endParaRPr sz="45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4865"/>
              </a:spcBef>
            </a:pPr>
            <a:r>
              <a:rPr sz="4000" spc="625" dirty="0">
                <a:solidFill>
                  <a:srgbClr val="400022"/>
                </a:solidFill>
                <a:latin typeface="Verdana"/>
                <a:cs typeface="Verdana"/>
              </a:rPr>
              <a:t>Functional </a:t>
            </a:r>
            <a:r>
              <a:rPr sz="4000" spc="650" dirty="0">
                <a:solidFill>
                  <a:srgbClr val="400022"/>
                </a:solidFill>
                <a:latin typeface="Verdana"/>
                <a:cs typeface="Verdana"/>
              </a:rPr>
              <a:t>Unit</a:t>
            </a:r>
            <a:endParaRPr sz="4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2087" y="3550899"/>
            <a:ext cx="1391912" cy="15925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014645"/>
            <a:ext cx="1974850" cy="1129030"/>
            <a:chOff x="0" y="4014645"/>
            <a:chExt cx="1974850" cy="1129030"/>
          </a:xfrm>
        </p:grpSpPr>
        <p:sp>
          <p:nvSpPr>
            <p:cNvPr id="3" name="object 3"/>
            <p:cNvSpPr/>
            <p:nvPr/>
          </p:nvSpPr>
          <p:spPr>
            <a:xfrm>
              <a:off x="0" y="4014645"/>
              <a:ext cx="1974850" cy="1129030"/>
            </a:xfrm>
            <a:custGeom>
              <a:avLst/>
              <a:gdLst/>
              <a:ahLst/>
              <a:cxnLst/>
              <a:rect l="l" t="t" r="r" b="b"/>
              <a:pathLst>
                <a:path w="1974850" h="1129029">
                  <a:moveTo>
                    <a:pt x="1974701" y="1128853"/>
                  </a:moveTo>
                  <a:lnTo>
                    <a:pt x="0" y="1128853"/>
                  </a:lnTo>
                  <a:lnTo>
                    <a:pt x="0" y="29739"/>
                  </a:lnTo>
                  <a:lnTo>
                    <a:pt x="26452" y="17162"/>
                  </a:lnTo>
                  <a:lnTo>
                    <a:pt x="53717" y="7820"/>
                  </a:lnTo>
                  <a:lnTo>
                    <a:pt x="81477" y="2003"/>
                  </a:lnTo>
                  <a:lnTo>
                    <a:pt x="109418" y="0"/>
                  </a:lnTo>
                  <a:lnTo>
                    <a:pt x="127980" y="923"/>
                  </a:lnTo>
                  <a:lnTo>
                    <a:pt x="182404" y="15430"/>
                  </a:lnTo>
                  <a:lnTo>
                    <a:pt x="225149" y="41881"/>
                  </a:lnTo>
                  <a:lnTo>
                    <a:pt x="261491" y="77755"/>
                  </a:lnTo>
                  <a:lnTo>
                    <a:pt x="292108" y="120152"/>
                  </a:lnTo>
                  <a:lnTo>
                    <a:pt x="317674" y="166171"/>
                  </a:lnTo>
                  <a:lnTo>
                    <a:pt x="337531" y="209524"/>
                  </a:lnTo>
                  <a:lnTo>
                    <a:pt x="354857" y="253910"/>
                  </a:lnTo>
                  <a:lnTo>
                    <a:pt x="369898" y="299202"/>
                  </a:lnTo>
                  <a:lnTo>
                    <a:pt x="382901" y="345275"/>
                  </a:lnTo>
                  <a:lnTo>
                    <a:pt x="394111" y="392004"/>
                  </a:lnTo>
                  <a:lnTo>
                    <a:pt x="403776" y="439261"/>
                  </a:lnTo>
                  <a:lnTo>
                    <a:pt x="412142" y="486921"/>
                  </a:lnTo>
                  <a:lnTo>
                    <a:pt x="419456" y="534859"/>
                  </a:lnTo>
                  <a:lnTo>
                    <a:pt x="425965" y="582948"/>
                  </a:lnTo>
                  <a:lnTo>
                    <a:pt x="431915" y="631062"/>
                  </a:lnTo>
                  <a:lnTo>
                    <a:pt x="437553" y="679075"/>
                  </a:lnTo>
                  <a:lnTo>
                    <a:pt x="438586" y="631029"/>
                  </a:lnTo>
                  <a:lnTo>
                    <a:pt x="444441" y="583447"/>
                  </a:lnTo>
                  <a:lnTo>
                    <a:pt x="454888" y="536741"/>
                  </a:lnTo>
                  <a:lnTo>
                    <a:pt x="469700" y="491327"/>
                  </a:lnTo>
                  <a:lnTo>
                    <a:pt x="488648" y="447617"/>
                  </a:lnTo>
                  <a:lnTo>
                    <a:pt x="511503" y="406026"/>
                  </a:lnTo>
                  <a:lnTo>
                    <a:pt x="538037" y="366967"/>
                  </a:lnTo>
                  <a:lnTo>
                    <a:pt x="568022" y="330854"/>
                  </a:lnTo>
                  <a:lnTo>
                    <a:pt x="601227" y="298100"/>
                  </a:lnTo>
                  <a:lnTo>
                    <a:pt x="637426" y="269120"/>
                  </a:lnTo>
                  <a:lnTo>
                    <a:pt x="676390" y="244327"/>
                  </a:lnTo>
                  <a:lnTo>
                    <a:pt x="744906" y="214598"/>
                  </a:lnTo>
                  <a:lnTo>
                    <a:pt x="817511" y="203085"/>
                  </a:lnTo>
                  <a:lnTo>
                    <a:pt x="821760" y="203085"/>
                  </a:lnTo>
                  <a:lnTo>
                    <a:pt x="884034" y="213040"/>
                  </a:lnTo>
                  <a:lnTo>
                    <a:pt x="940877" y="236351"/>
                  </a:lnTo>
                  <a:lnTo>
                    <a:pt x="984368" y="262853"/>
                  </a:lnTo>
                  <a:lnTo>
                    <a:pt x="1024149" y="294777"/>
                  </a:lnTo>
                  <a:lnTo>
                    <a:pt x="1060219" y="331448"/>
                  </a:lnTo>
                  <a:lnTo>
                    <a:pt x="1092575" y="372193"/>
                  </a:lnTo>
                  <a:lnTo>
                    <a:pt x="1121218" y="416338"/>
                  </a:lnTo>
                  <a:lnTo>
                    <a:pt x="1146144" y="463211"/>
                  </a:lnTo>
                  <a:lnTo>
                    <a:pt x="1167354" y="512137"/>
                  </a:lnTo>
                  <a:lnTo>
                    <a:pt x="1184844" y="562442"/>
                  </a:lnTo>
                  <a:lnTo>
                    <a:pt x="1198893" y="613493"/>
                  </a:lnTo>
                  <a:lnTo>
                    <a:pt x="1210102" y="665259"/>
                  </a:lnTo>
                  <a:lnTo>
                    <a:pt x="1218871" y="717615"/>
                  </a:lnTo>
                  <a:lnTo>
                    <a:pt x="1225601" y="770432"/>
                  </a:lnTo>
                  <a:lnTo>
                    <a:pt x="1230690" y="823587"/>
                  </a:lnTo>
                  <a:lnTo>
                    <a:pt x="1234539" y="876951"/>
                  </a:lnTo>
                  <a:lnTo>
                    <a:pt x="1237548" y="930398"/>
                  </a:lnTo>
                  <a:lnTo>
                    <a:pt x="1240115" y="983803"/>
                  </a:lnTo>
                  <a:lnTo>
                    <a:pt x="1255422" y="938290"/>
                  </a:lnTo>
                  <a:lnTo>
                    <a:pt x="1274603" y="894475"/>
                  </a:lnTo>
                  <a:lnTo>
                    <a:pt x="1297426" y="852650"/>
                  </a:lnTo>
                  <a:lnTo>
                    <a:pt x="1323658" y="813106"/>
                  </a:lnTo>
                  <a:lnTo>
                    <a:pt x="1353067" y="776134"/>
                  </a:lnTo>
                  <a:lnTo>
                    <a:pt x="1385421" y="742026"/>
                  </a:lnTo>
                  <a:lnTo>
                    <a:pt x="1420488" y="711073"/>
                  </a:lnTo>
                  <a:lnTo>
                    <a:pt x="1458034" y="683566"/>
                  </a:lnTo>
                  <a:lnTo>
                    <a:pt x="1497829" y="659797"/>
                  </a:lnTo>
                  <a:lnTo>
                    <a:pt x="1534219" y="642561"/>
                  </a:lnTo>
                  <a:lnTo>
                    <a:pt x="1572067" y="629105"/>
                  </a:lnTo>
                  <a:lnTo>
                    <a:pt x="1610892" y="620354"/>
                  </a:lnTo>
                  <a:lnTo>
                    <a:pt x="1650213" y="617231"/>
                  </a:lnTo>
                  <a:lnTo>
                    <a:pt x="1660168" y="617444"/>
                  </a:lnTo>
                  <a:lnTo>
                    <a:pt x="1737726" y="635168"/>
                  </a:lnTo>
                  <a:lnTo>
                    <a:pt x="1781723" y="659461"/>
                  </a:lnTo>
                  <a:lnTo>
                    <a:pt x="1821321" y="691933"/>
                  </a:lnTo>
                  <a:lnTo>
                    <a:pt x="1855881" y="730877"/>
                  </a:lnTo>
                  <a:lnTo>
                    <a:pt x="1884761" y="774586"/>
                  </a:lnTo>
                  <a:lnTo>
                    <a:pt x="1907295" y="819983"/>
                  </a:lnTo>
                  <a:lnTo>
                    <a:pt x="1925403" y="867551"/>
                  </a:lnTo>
                  <a:lnTo>
                    <a:pt x="1939873" y="916743"/>
                  </a:lnTo>
                  <a:lnTo>
                    <a:pt x="1951495" y="967009"/>
                  </a:lnTo>
                  <a:lnTo>
                    <a:pt x="1959836" y="1010550"/>
                  </a:lnTo>
                  <a:lnTo>
                    <a:pt x="1966365" y="1050841"/>
                  </a:lnTo>
                  <a:lnTo>
                    <a:pt x="1972794" y="1102799"/>
                  </a:lnTo>
                  <a:lnTo>
                    <a:pt x="1974701" y="1128853"/>
                  </a:lnTo>
                  <a:close/>
                </a:path>
              </a:pathLst>
            </a:custGeom>
            <a:solidFill>
              <a:srgbClr val="A87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666319"/>
              <a:ext cx="1219835" cy="477520"/>
            </a:xfrm>
            <a:custGeom>
              <a:avLst/>
              <a:gdLst/>
              <a:ahLst/>
              <a:cxnLst/>
              <a:rect l="l" t="t" r="r" b="b"/>
              <a:pathLst>
                <a:path w="1219835" h="477520">
                  <a:moveTo>
                    <a:pt x="1219554" y="477152"/>
                  </a:moveTo>
                  <a:lnTo>
                    <a:pt x="0" y="477152"/>
                  </a:lnTo>
                  <a:lnTo>
                    <a:pt x="0" y="1081"/>
                  </a:lnTo>
                  <a:lnTo>
                    <a:pt x="8056" y="360"/>
                  </a:lnTo>
                  <a:lnTo>
                    <a:pt x="16152" y="0"/>
                  </a:lnTo>
                  <a:lnTo>
                    <a:pt x="24248" y="0"/>
                  </a:lnTo>
                  <a:lnTo>
                    <a:pt x="72866" y="4009"/>
                  </a:lnTo>
                  <a:lnTo>
                    <a:pt x="120585" y="15510"/>
                  </a:lnTo>
                  <a:lnTo>
                    <a:pt x="166388" y="33715"/>
                  </a:lnTo>
                  <a:lnTo>
                    <a:pt x="209257" y="57835"/>
                  </a:lnTo>
                  <a:lnTo>
                    <a:pt x="250838" y="88747"/>
                  </a:lnTo>
                  <a:lnTo>
                    <a:pt x="288600" y="124196"/>
                  </a:lnTo>
                  <a:lnTo>
                    <a:pt x="322725" y="163379"/>
                  </a:lnTo>
                  <a:lnTo>
                    <a:pt x="353398" y="205493"/>
                  </a:lnTo>
                  <a:lnTo>
                    <a:pt x="380800" y="249738"/>
                  </a:lnTo>
                  <a:lnTo>
                    <a:pt x="416124" y="218092"/>
                  </a:lnTo>
                  <a:lnTo>
                    <a:pt x="454861" y="191616"/>
                  </a:lnTo>
                  <a:lnTo>
                    <a:pt x="496487" y="170201"/>
                  </a:lnTo>
                  <a:lnTo>
                    <a:pt x="540477" y="153736"/>
                  </a:lnTo>
                  <a:lnTo>
                    <a:pt x="586308" y="142112"/>
                  </a:lnTo>
                  <a:lnTo>
                    <a:pt x="633457" y="135218"/>
                  </a:lnTo>
                  <a:lnTo>
                    <a:pt x="681400" y="132945"/>
                  </a:lnTo>
                  <a:lnTo>
                    <a:pt x="730701" y="135287"/>
                  </a:lnTo>
                  <a:lnTo>
                    <a:pt x="779728" y="142232"/>
                  </a:lnTo>
                  <a:lnTo>
                    <a:pt x="827921" y="153662"/>
                  </a:lnTo>
                  <a:lnTo>
                    <a:pt x="874717" y="169457"/>
                  </a:lnTo>
                  <a:lnTo>
                    <a:pt x="919555" y="189497"/>
                  </a:lnTo>
                  <a:lnTo>
                    <a:pt x="965319" y="215247"/>
                  </a:lnTo>
                  <a:lnTo>
                    <a:pt x="1008595" y="244527"/>
                  </a:lnTo>
                  <a:lnTo>
                    <a:pt x="1049446" y="277029"/>
                  </a:lnTo>
                  <a:lnTo>
                    <a:pt x="1087936" y="312448"/>
                  </a:lnTo>
                  <a:lnTo>
                    <a:pt x="1124128" y="350476"/>
                  </a:lnTo>
                  <a:lnTo>
                    <a:pt x="1158087" y="390808"/>
                  </a:lnTo>
                  <a:lnTo>
                    <a:pt x="1189874" y="433135"/>
                  </a:lnTo>
                  <a:lnTo>
                    <a:pt x="1219554" y="477152"/>
                  </a:lnTo>
                  <a:close/>
                </a:path>
              </a:pathLst>
            </a:custGeom>
            <a:solidFill>
              <a:srgbClr val="4000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2069" y="3794200"/>
            <a:ext cx="1891960" cy="134934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25" dirty="0"/>
              <a:t>Functional</a:t>
            </a:r>
            <a:r>
              <a:rPr spc="-300" dirty="0"/>
              <a:t> </a:t>
            </a:r>
            <a:r>
              <a:rPr spc="530" dirty="0"/>
              <a:t>Unit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7543" y="2062463"/>
            <a:ext cx="5960745" cy="66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Functional</a:t>
            </a:r>
            <a:r>
              <a:rPr sz="1400" spc="9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Unit:</a:t>
            </a:r>
            <a:r>
              <a:rPr sz="1400" spc="10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330" dirty="0">
                <a:solidFill>
                  <a:srgbClr val="400022"/>
                </a:solidFill>
                <a:latin typeface="Arial MT"/>
                <a:cs typeface="Arial MT"/>
              </a:rPr>
              <a:t>1</a:t>
            </a:r>
            <a:r>
              <a:rPr sz="1400" spc="9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person-</a:t>
            </a:r>
            <a:r>
              <a:rPr sz="1400" spc="50" dirty="0">
                <a:solidFill>
                  <a:srgbClr val="400022"/>
                </a:solidFill>
                <a:latin typeface="Arial MT"/>
                <a:cs typeface="Arial MT"/>
              </a:rPr>
              <a:t>kilometer</a:t>
            </a:r>
            <a:r>
              <a:rPr sz="1400" spc="10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50" dirty="0">
                <a:solidFill>
                  <a:srgbClr val="400022"/>
                </a:solidFill>
                <a:latin typeface="Arial MT"/>
                <a:cs typeface="Arial MT"/>
              </a:rPr>
              <a:t>(p*km)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400022"/>
              </a:buClr>
              <a:buFont typeface="Tahoma"/>
              <a:buChar char="●"/>
            </a:pPr>
            <a:endParaRPr sz="1400">
              <a:latin typeface="Arial MT"/>
              <a:cs typeface="Arial MT"/>
            </a:endParaRPr>
          </a:p>
          <a:p>
            <a:pPr marL="347980" indent="-335280">
              <a:lnSpc>
                <a:spcPct val="100000"/>
              </a:lnSpc>
              <a:buFont typeface="Tahoma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Total distance considered: </a:t>
            </a:r>
            <a:r>
              <a:rPr sz="1400" spc="75" dirty="0">
                <a:solidFill>
                  <a:srgbClr val="400022"/>
                </a:solidFill>
                <a:latin typeface="Arial MT"/>
                <a:cs typeface="Arial MT"/>
              </a:rPr>
              <a:t>55,000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 p*km</a:t>
            </a:r>
            <a:r>
              <a:rPr sz="1400" spc="5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95" dirty="0">
                <a:solidFill>
                  <a:srgbClr val="400022"/>
                </a:solidFill>
                <a:latin typeface="Arial MT"/>
                <a:cs typeface="Arial MT"/>
              </a:rPr>
              <a:t>(50,000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 km </a:t>
            </a:r>
            <a:r>
              <a:rPr sz="1400" spc="95" dirty="0">
                <a:solidFill>
                  <a:srgbClr val="400022"/>
                </a:solidFill>
                <a:latin typeface="Arial MT"/>
                <a:cs typeface="Arial MT"/>
              </a:rPr>
              <a:t>*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254" dirty="0">
                <a:solidFill>
                  <a:srgbClr val="400022"/>
                </a:solidFill>
                <a:latin typeface="Arial MT"/>
                <a:cs typeface="Arial MT"/>
              </a:rPr>
              <a:t>1.1</a:t>
            </a:r>
            <a:r>
              <a:rPr sz="1400" dirty="0">
                <a:solidFill>
                  <a:srgbClr val="4000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0022"/>
                </a:solidFill>
                <a:latin typeface="Arial MT"/>
                <a:cs typeface="Arial MT"/>
              </a:rPr>
              <a:t>passengers)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9675" y="1113277"/>
            <a:ext cx="2379980" cy="2548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</a:pPr>
            <a:r>
              <a:rPr sz="4500" spc="114" dirty="0">
                <a:solidFill>
                  <a:srgbClr val="400022"/>
                </a:solidFill>
                <a:latin typeface="Verdana"/>
                <a:cs typeface="Verdana"/>
              </a:rPr>
              <a:t>03</a:t>
            </a:r>
            <a:endParaRPr sz="4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65"/>
              </a:spcBef>
            </a:pPr>
            <a:r>
              <a:rPr sz="4000" spc="310" dirty="0">
                <a:solidFill>
                  <a:srgbClr val="400022"/>
                </a:solidFill>
                <a:latin typeface="Verdana"/>
                <a:cs typeface="Verdana"/>
              </a:rPr>
              <a:t>LCIA</a:t>
            </a:r>
            <a:endParaRPr sz="4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4000" spc="605" dirty="0">
                <a:solidFill>
                  <a:srgbClr val="400022"/>
                </a:solidFill>
                <a:latin typeface="Verdana"/>
                <a:cs typeface="Verdana"/>
              </a:rPr>
              <a:t>Method</a:t>
            </a:r>
            <a:endParaRPr sz="4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2087" y="3550899"/>
            <a:ext cx="1391912" cy="15925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661</Words>
  <Application>Microsoft Office PowerPoint</Application>
  <PresentationFormat>On-screen Show (16:9)</PresentationFormat>
  <Paragraphs>151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Arial MT</vt:lpstr>
      <vt:lpstr>Tahoma</vt:lpstr>
      <vt:lpstr>Verdana</vt:lpstr>
      <vt:lpstr>Office Theme</vt:lpstr>
      <vt:lpstr>Life Cycle Assessment of Scooters in Berlin</vt:lpstr>
      <vt:lpstr>TABLE OF CONTENTS</vt:lpstr>
      <vt:lpstr>TABLE OF CONTENTS</vt:lpstr>
      <vt:lpstr>PowerPoint Presentation</vt:lpstr>
      <vt:lpstr>Goal</vt:lpstr>
      <vt:lpstr>Scope</vt:lpstr>
      <vt:lpstr>PowerPoint Presentation</vt:lpstr>
      <vt:lpstr>Functional Unit</vt:lpstr>
      <vt:lpstr>PowerPoint Presentation</vt:lpstr>
      <vt:lpstr>LCIA Method</vt:lpstr>
      <vt:lpstr>PowerPoint Presentation</vt:lpstr>
      <vt:lpstr>Assumptions</vt:lpstr>
      <vt:lpstr>Limitations</vt:lpstr>
      <vt:lpstr>PowerPoint Presentation</vt:lpstr>
      <vt:lpstr>Life Cycle Inventory: Production</vt:lpstr>
      <vt:lpstr>Life Cycle Inventory: Transportation</vt:lpstr>
      <vt:lpstr>Life Cycle Inventory: Use Phase</vt:lpstr>
      <vt:lpstr>Life Cycle Inventory: End of Life</vt:lpstr>
      <vt:lpstr>Life Cycle Impact Assessment (LCIA) Results Summary</vt:lpstr>
      <vt:lpstr>PowerPoint Presentation</vt:lpstr>
      <vt:lpstr>Conclusions</vt:lpstr>
      <vt:lpstr>Recommendations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Enviromental Group C</dc:title>
  <cp:lastModifiedBy>mohammed alyami</cp:lastModifiedBy>
  <cp:revision>1</cp:revision>
  <dcterms:created xsi:type="dcterms:W3CDTF">2025-05-09T21:27:29Z</dcterms:created>
  <dcterms:modified xsi:type="dcterms:W3CDTF">2025-05-09T21:38:46Z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2025-05-09T00:00:00Z</vt:filetime>
  </property>
  <property fmtid="{D5CDD505-2E9C-101B-9397-08002B2CF9AE}" pid="3" name="Creator">
    <vt:lpwstr>Google</vt:lpwstr>
  </property>
  <property fmtid="{D5CDD505-2E9C-101B-9397-08002B2CF9AE}" pid="4" name="LastSaved">
    <vt:filetime>2025-05-09T00:00:00Z</vt:filetime>
  </property>
</Properties>
</file>