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9" r:id="rId9"/>
    <p:sldId id="262" r:id="rId10"/>
    <p:sldId id="263" r:id="rId11"/>
    <p:sldId id="270" r:id="rId12"/>
    <p:sldId id="264" r:id="rId13"/>
    <p:sldId id="271" r:id="rId14"/>
    <p:sldId id="265" r:id="rId15"/>
    <p:sldId id="266" r:id="rId16"/>
    <p:sldId id="268" r:id="rId17"/>
  </p:sldIdLst>
  <p:sldSz cx="12192000" cy="6858000"/>
  <p:notesSz cx="6858000" cy="9144000"/>
  <p:custShowLst>
    <p:custShow name="Workshop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7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-workshop.azurewebsites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ine.microsoft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ocket.io/get-started/cha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hyperlink" Target="https://developers.google.com/v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" TargetMode="External"/><Relationship Id="rId7" Type="http://schemas.openxmlformats.org/officeDocument/2006/relationships/hyperlink" Target="https://nodejs.org/en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sktop.github.com/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git-scm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ODAY/NodeJS-Worksh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 &amp; Socket.io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(and we’ll host it on azure)</a:t>
            </a:r>
          </a:p>
        </p:txBody>
      </p:sp>
    </p:spTree>
    <p:extLst>
      <p:ext uri="{BB962C8B-B14F-4D97-AF65-F5344CB8AC3E}">
        <p14:creationId xmlns:p14="http://schemas.microsoft.com/office/powerpoint/2010/main" val="387211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 Messages to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Now, we need our server to receive this message and send it to our other clients. Edit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dirty="0"/>
              <a:t> block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index.js </a:t>
            </a:r>
            <a:r>
              <a:rPr lang="en-US" dirty="0"/>
              <a:t>to look like this: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('connection', function(socket){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console.log('a user connected');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('chat message', function(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console.log('message: ' +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io.emit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('chat message',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4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Messages as a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Almost there! All we need to do know is add a listener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 </a:t>
            </a:r>
            <a:r>
              <a:rPr lang="en-US" dirty="0"/>
              <a:t>for the chat messages. Add the following after the form submit listener: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('chat message', function(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li =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('li');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li.innerHTML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('#messages').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dirty="0"/>
          </a:p>
          <a:p>
            <a:r>
              <a:rPr lang="en-US" dirty="0"/>
              <a:t>Now we have a working, real-time chat application! Yay!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9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a </a:t>
            </a:r>
            <a:r>
              <a:rPr lang="en-US" dirty="0"/>
              <a:t>variety of improvements that you could make. You could:</a:t>
            </a:r>
          </a:p>
          <a:p>
            <a:pPr lvl="1"/>
            <a:r>
              <a:rPr lang="en-US" dirty="0"/>
              <a:t>Have nicknames/identifiers for different users</a:t>
            </a:r>
          </a:p>
          <a:p>
            <a:pPr lvl="1"/>
            <a:r>
              <a:rPr lang="en-US" dirty="0"/>
              <a:t>Show who’s typing</a:t>
            </a:r>
          </a:p>
          <a:p>
            <a:pPr lvl="1"/>
            <a:r>
              <a:rPr lang="en-US" dirty="0"/>
              <a:t>Add rooms/private messaging (Socket.io documentation is very useful for this)</a:t>
            </a:r>
          </a:p>
          <a:p>
            <a:pPr lvl="1"/>
            <a:r>
              <a:rPr lang="en-US" dirty="0"/>
              <a:t>Add fancy features like Markdown support</a:t>
            </a:r>
          </a:p>
          <a:p>
            <a:pPr lvl="1"/>
            <a:r>
              <a:rPr lang="en-US" dirty="0"/>
              <a:t>Save message history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For an example of what that could look like, go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030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Code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Azure allows users to deploy code from GitHub, which makes things very simple</a:t>
            </a:r>
          </a:p>
          <a:p>
            <a:r>
              <a:rPr lang="en-US" dirty="0"/>
              <a:t>Make a GitHub account if you don’t have one already, and make a new repository</a:t>
            </a:r>
          </a:p>
          <a:p>
            <a:r>
              <a:rPr lang="en-US" dirty="0"/>
              <a:t>Then, type the following commands into your terminal (in the root folder of your code)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–A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–m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remote add origin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push –u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40440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Imagine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can host on Azure, you’ll need a Microsoft account student benefits. Here’s how:</a:t>
            </a:r>
          </a:p>
          <a:p>
            <a:pPr lvl="1"/>
            <a:r>
              <a:rPr lang="en-US" dirty="0"/>
              <a:t>Go here: </a:t>
            </a:r>
            <a:r>
              <a:rPr lang="en-US" dirty="0">
                <a:hlinkClick r:id="rId2"/>
              </a:rPr>
              <a:t>imagine.microsoft.com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Create/Sign In with a Microsoft Account. If you’re making a new one, don’t use your school email</a:t>
            </a:r>
          </a:p>
          <a:p>
            <a:pPr lvl="1"/>
            <a:r>
              <a:rPr lang="en-US" dirty="0"/>
              <a:t>Click the profile icon and go to “Imagine Account”</a:t>
            </a:r>
          </a:p>
          <a:p>
            <a:pPr lvl="1"/>
            <a:r>
              <a:rPr lang="en-US" dirty="0"/>
              <a:t>Click the button to verify your student access, and use your school email to do so</a:t>
            </a:r>
          </a:p>
          <a:p>
            <a:r>
              <a:rPr lang="en-US" dirty="0"/>
              <a:t>All set!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53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a Node.JS app on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make a couple changes so that Azure understands that our project is a Node.js app. Rename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index.js </a:t>
            </a:r>
            <a:r>
              <a:rPr lang="en-US" dirty="0"/>
              <a:t>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app.js</a:t>
            </a:r>
            <a:r>
              <a:rPr lang="en-US" dirty="0"/>
              <a:t>, and change this line: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(3000, function(){</a:t>
            </a:r>
          </a:p>
          <a:p>
            <a:r>
              <a:rPr lang="en-US" dirty="0"/>
              <a:t>To: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process.env.PORT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|| 3000, function(){</a:t>
            </a:r>
          </a:p>
          <a:p>
            <a:r>
              <a:rPr lang="en-US" dirty="0"/>
              <a:t>Push these changes to GitHub, and now let’s connect the repository to Azure</a:t>
            </a:r>
          </a:p>
        </p:txBody>
      </p:sp>
    </p:spTree>
    <p:extLst>
      <p:ext uri="{BB962C8B-B14F-4D97-AF65-F5344CB8AC3E}">
        <p14:creationId xmlns:p14="http://schemas.microsoft.com/office/powerpoint/2010/main" val="379855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</a:t>
            </a:r>
            <a:r>
              <a:rPr lang="en-US" dirty="0">
                <a:hlinkClick r:id="rId2"/>
              </a:rPr>
              <a:t>socket.io/get-started/chat/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Node.js and Socket.io?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/>
              <a:t>Node.js® is a JavaScript runtime built on </a:t>
            </a:r>
            <a:r>
              <a:rPr lang="en-US" dirty="0">
                <a:hlinkClick r:id="rId2"/>
              </a:rPr>
              <a:t>Chrome's V8 JavaScript engine</a:t>
            </a:r>
            <a:r>
              <a:rPr lang="en-US" dirty="0"/>
              <a:t>. Node.js uses an event-driven, non-blocking I/O model that makes it lightweight and efficient. Node.js' package ecosystem, </a:t>
            </a:r>
            <a:r>
              <a:rPr lang="en-US" dirty="0">
                <a:hlinkClick r:id="rId3"/>
              </a:rPr>
              <a:t>npm</a:t>
            </a:r>
            <a:r>
              <a:rPr lang="en-US" dirty="0"/>
              <a:t>, is the largest ecosystem of open source libraries in the world.</a:t>
            </a:r>
            <a:r>
              <a:rPr lang="en-US" dirty="0"/>
              <a:t>” – </a:t>
            </a:r>
            <a:r>
              <a:rPr lang="en-US" dirty="0">
                <a:hlinkClick r:id="rId4"/>
              </a:rPr>
              <a:t>nodejs.org </a:t>
            </a:r>
            <a:endParaRPr lang="en-US" dirty="0"/>
          </a:p>
          <a:p>
            <a:pPr lvl="1"/>
            <a:r>
              <a:rPr lang="en-US" dirty="0"/>
              <a:t>Basically a very fast server side platform in JavaScript that can easily handle a ton of concurrent connections.</a:t>
            </a:r>
          </a:p>
          <a:p>
            <a:r>
              <a:rPr lang="en-US" dirty="0"/>
              <a:t>Socket.io is a framework that handles all the voodoo magic that goes into Web Sockets for you, so real time communication between a server and client (or between clients and each other) is really simple to implement.</a:t>
            </a:r>
          </a:p>
        </p:txBody>
      </p:sp>
    </p:spTree>
    <p:extLst>
      <p:ext uri="{BB962C8B-B14F-4D97-AF65-F5344CB8AC3E}">
        <p14:creationId xmlns:p14="http://schemas.microsoft.com/office/powerpoint/2010/main" val="47946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we’re going to need a text editor. </a:t>
            </a:r>
            <a:r>
              <a:rPr lang="en-US" dirty="0">
                <a:hlinkClick r:id="rId2"/>
              </a:rPr>
              <a:t>Visual Studio Code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Sublime Text</a:t>
            </a:r>
            <a:r>
              <a:rPr lang="en-US" dirty="0"/>
              <a:t> are both great choices.</a:t>
            </a:r>
          </a:p>
          <a:p>
            <a:r>
              <a:rPr lang="en-US" dirty="0"/>
              <a:t>Next, we’ll need </a:t>
            </a:r>
            <a:r>
              <a:rPr lang="en-US" dirty="0">
                <a:hlinkClick r:id="rId4"/>
              </a:rPr>
              <a:t>Git</a:t>
            </a:r>
            <a:r>
              <a:rPr lang="en-US" dirty="0"/>
              <a:t> and a </a:t>
            </a:r>
            <a:r>
              <a:rPr lang="en-US" dirty="0">
                <a:hlinkClick r:id="rId5"/>
              </a:rPr>
              <a:t>GitHub</a:t>
            </a:r>
            <a:r>
              <a:rPr lang="en-US" dirty="0"/>
              <a:t> account so we can host our code. If you don’t want to mess with the command line, try the </a:t>
            </a:r>
            <a:r>
              <a:rPr lang="en-US" dirty="0">
                <a:hlinkClick r:id="rId6"/>
              </a:rPr>
              <a:t>GitHub Desktop</a:t>
            </a:r>
            <a:r>
              <a:rPr lang="en-US" dirty="0"/>
              <a:t> application.</a:t>
            </a:r>
          </a:p>
          <a:p>
            <a:r>
              <a:rPr lang="en-US" dirty="0"/>
              <a:t>Finally, get Node.js: </a:t>
            </a:r>
            <a:r>
              <a:rPr lang="en-US" dirty="0">
                <a:hlinkClick r:id="rId7"/>
              </a:rPr>
              <a:t>nodejs.org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898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folder to store your code. (You can name it whatever you like, but if you want a suggestion, try something along the lines of “nodejs-workshop”)</a:t>
            </a:r>
          </a:p>
          <a:p>
            <a:r>
              <a:rPr lang="en-US" dirty="0"/>
              <a:t>Download/copy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 (we’re not going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 </a:t>
            </a:r>
            <a:r>
              <a:rPr lang="en-US" dirty="0"/>
              <a:t>just yet, but might as well get it now)</a:t>
            </a:r>
          </a:p>
          <a:p>
            <a:r>
              <a:rPr lang="en-US" dirty="0"/>
              <a:t>Open up a terminal in the same folder and run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npm install </a:t>
            </a:r>
            <a:r>
              <a:rPr lang="en-US" dirty="0">
                <a:cs typeface="Courier New" panose="02070309020205020404" pitchFamily="49" charset="0"/>
              </a:rPr>
              <a:t>(this installs the dependencies defined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US" dirty="0">
                <a:cs typeface="Courier New" panose="02070309020205020404" pitchFamily="49" charset="0"/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91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340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Let’s get a bare-bones HTTP server running. Make a file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index.js </a:t>
            </a:r>
            <a:r>
              <a:rPr lang="en-US" dirty="0"/>
              <a:t>and put this inside: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app = require('express')();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http = require('http').Server(app);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('/', function(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 res){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('&lt;h1&gt;Hello world&lt;/h1&gt;');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(3000, function(){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console.log('listening on *:3000');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dirty="0"/>
          </a:p>
          <a:p>
            <a:r>
              <a:rPr lang="en-US" dirty="0"/>
              <a:t>Now run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npm start </a:t>
            </a:r>
            <a:r>
              <a:rPr lang="en-US" dirty="0"/>
              <a:t>and go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localhost:3000 </a:t>
            </a:r>
            <a:r>
              <a:rPr lang="en-US" dirty="0"/>
              <a:t>in your browser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6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708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Hello World is great and all, but that’s not a chat application. Let’s change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index.js </a:t>
            </a:r>
            <a:r>
              <a:rPr lang="en-US" dirty="0"/>
              <a:t>to look like this: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app = require('express')();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http = require('http').Server(app);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('/', function(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 res){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+ '/index.html');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(3000, function(){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console.log('listening on *:3000');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87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28041"/>
            <a:ext cx="8825659" cy="44038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integrate Socket.io with our server, 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index.js </a:t>
            </a:r>
            <a:r>
              <a:rPr lang="en-US" dirty="0"/>
              <a:t>must now look like this: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app = require('express')();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http = require('http').Server(app);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require('socket.io')(http);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('/', function(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 res){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+ '/index.html');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('connection', function(socket){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console.log('a user connected');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(3000, function(){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console.log('listening on *:3000');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52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initialize Socket.io for our clients, we must add the following to 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US" dirty="0"/>
              <a:t>, right before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="/socket.io/socket.io.js"&gt;&lt;/script&gt;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socket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US" dirty="0"/>
          </a:p>
          <a:p>
            <a:r>
              <a:rPr lang="en-US" dirty="0"/>
              <a:t>Yup, it’s actually that easy.</a:t>
            </a:r>
          </a:p>
        </p:txBody>
      </p:sp>
    </p:spTree>
    <p:extLst>
      <p:ext uri="{BB962C8B-B14F-4D97-AF65-F5344CB8AC3E}">
        <p14:creationId xmlns:p14="http://schemas.microsoft.com/office/powerpoint/2010/main" val="420954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Messages from a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4954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get the message from the input field and send it through Socket.io, we need 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 </a:t>
            </a:r>
            <a:r>
              <a:rPr lang="en-US" dirty="0"/>
              <a:t>to look like this: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window.onload</a:t>
            </a:r>
            <a:r>
              <a:rPr lang="en-US" dirty="0"/>
              <a:t> = function(){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 socket = </a:t>
            </a:r>
            <a:r>
              <a:rPr lang="en-US" dirty="0" err="1"/>
              <a:t>io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document.querySelector</a:t>
            </a:r>
            <a:r>
              <a:rPr lang="en-US" dirty="0"/>
              <a:t>('form').</a:t>
            </a:r>
            <a:r>
              <a:rPr lang="en-US" dirty="0" err="1"/>
              <a:t>addEventListener</a:t>
            </a:r>
            <a:r>
              <a:rPr lang="en-US" dirty="0"/>
              <a:t>('submit', function(e){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e.preventDefault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msg</a:t>
            </a:r>
            <a:r>
              <a:rPr lang="en-US" dirty="0"/>
              <a:t> = </a:t>
            </a:r>
            <a:r>
              <a:rPr lang="en-US" dirty="0" err="1"/>
              <a:t>document.querySelector</a:t>
            </a:r>
            <a:r>
              <a:rPr lang="en-US" dirty="0"/>
              <a:t>("#m").value;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socket.emit</a:t>
            </a:r>
            <a:r>
              <a:rPr lang="en-US" dirty="0"/>
              <a:t>('chat message', 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document.querySelector</a:t>
            </a:r>
            <a:r>
              <a:rPr lang="en-US" dirty="0"/>
              <a:t>("#m").value = '';</a:t>
            </a:r>
          </a:p>
          <a:p>
            <a:pPr marL="0" indent="0">
              <a:buNone/>
            </a:pPr>
            <a:r>
              <a:rPr lang="en-US" dirty="0"/>
              <a:t>		});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r>
              <a:rPr lang="en-US" dirty="0"/>
              <a:t>(This is slightly more work than if we used jQuery, but we don’t need such a big library for our purposes)</a:t>
            </a:r>
          </a:p>
        </p:txBody>
      </p:sp>
    </p:spTree>
    <p:extLst>
      <p:ext uri="{BB962C8B-B14F-4D97-AF65-F5344CB8AC3E}">
        <p14:creationId xmlns:p14="http://schemas.microsoft.com/office/powerpoint/2010/main" val="3249320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1553</TotalTime>
  <Words>713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Arial</vt:lpstr>
      <vt:lpstr>Century Gothic</vt:lpstr>
      <vt:lpstr>Courier New</vt:lpstr>
      <vt:lpstr>Wingdings 3</vt:lpstr>
      <vt:lpstr>Ion Boardroom</vt:lpstr>
      <vt:lpstr>Node.js &amp; Socket.io</vt:lpstr>
      <vt:lpstr>What are Node.js and Socket.io?</vt:lpstr>
      <vt:lpstr>Getting Started</vt:lpstr>
      <vt:lpstr>Setup</vt:lpstr>
      <vt:lpstr>Hello World!</vt:lpstr>
      <vt:lpstr>HTML Time</vt:lpstr>
      <vt:lpstr>Server-side Sockets</vt:lpstr>
      <vt:lpstr>Client-side Sockets</vt:lpstr>
      <vt:lpstr>Sending Messages from a Client</vt:lpstr>
      <vt:lpstr>Broadcasting Messages to Clients</vt:lpstr>
      <vt:lpstr>Receiving Messages as a Client</vt:lpstr>
      <vt:lpstr>Improvements</vt:lpstr>
      <vt:lpstr>Hosting Code on GitHub</vt:lpstr>
      <vt:lpstr>Creating an Imagine Account</vt:lpstr>
      <vt:lpstr>Hosting a Node.JS app on Azure</vt:lpstr>
      <vt:lpstr>Credits</vt:lpstr>
      <vt:lpstr>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Socket.io</dc:title>
  <dc:creator>Rudhra Raveendran</dc:creator>
  <cp:lastModifiedBy>Rudhra Raveendran</cp:lastModifiedBy>
  <cp:revision>5</cp:revision>
  <dcterms:created xsi:type="dcterms:W3CDTF">2017-03-19T21:12:43Z</dcterms:created>
  <dcterms:modified xsi:type="dcterms:W3CDTF">2017-03-23T18:18:27Z</dcterms:modified>
</cp:coreProperties>
</file>