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8/24/2020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aws.amazon.com/marketplace/seller-profile?id=a0524cf6-a4f7-4ace-907d-b1bfb932e830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DRISHYAM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9948672" cy="1280161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 smtClean="0"/>
              <a:t>A DATA VISUALIZATION PROJECT</a:t>
            </a:r>
          </a:p>
          <a:p>
            <a:pPr algn="ctr"/>
            <a:r>
              <a:rPr lang="en-GB" sz="2400" b="1" dirty="0" smtClean="0"/>
              <a:t>ON</a:t>
            </a:r>
          </a:p>
          <a:p>
            <a:pPr algn="ctr"/>
            <a:r>
              <a:rPr lang="en-GB" sz="2400" b="1" dirty="0" smtClean="0"/>
              <a:t>GENDER EQUALITY IN ENTREPRENUERSHIP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268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AWS </a:t>
            </a:r>
            <a:r>
              <a:rPr lang="en-GB" sz="7200" dirty="0" err="1" smtClean="0"/>
              <a:t>quicksight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817500"/>
            <a:ext cx="4709850" cy="273112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It is a business intelligence service for data visualization.</a:t>
            </a:r>
          </a:p>
          <a:p>
            <a:r>
              <a:rPr lang="en-GB" sz="2400" dirty="0" smtClean="0"/>
              <a:t>It lets </a:t>
            </a:r>
            <a:r>
              <a:rPr lang="en-GB" sz="2400" dirty="0"/>
              <a:t>you </a:t>
            </a:r>
            <a:r>
              <a:rPr lang="en-GB" sz="2400" dirty="0" smtClean="0"/>
              <a:t>create interactive dashboards.</a:t>
            </a:r>
          </a:p>
          <a:p>
            <a:r>
              <a:rPr lang="en-GB" sz="2400" dirty="0" smtClean="0"/>
              <a:t>The dashboards can then be shared with anyone in an organization.</a:t>
            </a:r>
            <a:endParaRPr lang="en-GB" sz="2400" dirty="0"/>
          </a:p>
        </p:txBody>
      </p:sp>
      <p:pic>
        <p:nvPicPr>
          <p:cNvPr id="2058" name="Picture 10" descr="QuickSight Consulting - CruzStree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3579233"/>
            <a:ext cx="4754562" cy="120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2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HOW IT WORKS</a:t>
            </a:r>
            <a:endParaRPr lang="en-GB" sz="72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9" y="2217420"/>
            <a:ext cx="11143881" cy="3025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0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SNAPS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1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3" y="929821"/>
            <a:ext cx="11307177" cy="47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78" y="1440612"/>
            <a:ext cx="10231960" cy="38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87" y="462225"/>
            <a:ext cx="7724325" cy="6391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177" y="462225"/>
            <a:ext cx="4572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conclusion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35493"/>
            <a:ext cx="10058400" cy="405079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From the dashboard, the following points can be interpreted</a:t>
            </a:r>
          </a:p>
          <a:p>
            <a:pPr marL="0" indent="0">
              <a:buNone/>
            </a:pPr>
            <a:endParaRPr lang="en-GB" sz="2400" dirty="0"/>
          </a:p>
          <a:p>
            <a:pPr lvl="2"/>
            <a:r>
              <a:rPr lang="en-GB" sz="2400" dirty="0" smtClean="0"/>
              <a:t>Since 1984, there has been a increase in the count of women entrepreneurs around the globe</a:t>
            </a:r>
          </a:p>
          <a:p>
            <a:pPr lvl="2"/>
            <a:r>
              <a:rPr lang="en-GB" sz="2400" dirty="0" smtClean="0"/>
              <a:t>In contrast to the general ideology, in entrepreneurship, women count is more as compared to the men count</a:t>
            </a:r>
          </a:p>
          <a:p>
            <a:pPr lvl="2"/>
            <a:r>
              <a:rPr lang="en-GB" sz="2400" dirty="0" smtClean="0"/>
              <a:t>There is an equality of working men as well as women in almost all the sectors as entrepreneurs.</a:t>
            </a:r>
          </a:p>
          <a:p>
            <a:pPr lvl="2"/>
            <a:endParaRPr lang="en-GB" sz="2400" dirty="0" smtClean="0"/>
          </a:p>
          <a:p>
            <a:pPr lvl="2"/>
            <a:endParaRPr lang="en-GB" sz="2400" dirty="0" smtClean="0"/>
          </a:p>
          <a:p>
            <a:pPr lvl="2"/>
            <a:endParaRPr lang="en-GB" sz="2400" dirty="0" smtClean="0"/>
          </a:p>
          <a:p>
            <a:pPr lvl="2"/>
            <a:endParaRPr lang="en-GB" sz="2400" dirty="0"/>
          </a:p>
        </p:txBody>
      </p:sp>
      <p:pic>
        <p:nvPicPr>
          <p:cNvPr id="3078" name="Picture 6" descr="Data clipart data analytics, Picture #876471 data clipart dat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92" y="243115"/>
            <a:ext cx="2898775" cy="186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513781" y="5200003"/>
            <a:ext cx="3588416" cy="10698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Mr. </a:t>
            </a:r>
            <a:r>
              <a:rPr lang="en-GB" dirty="0" err="1" smtClean="0"/>
              <a:t>Firoj</a:t>
            </a:r>
            <a:r>
              <a:rPr lang="en-GB" dirty="0" smtClean="0"/>
              <a:t> Siddique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 smtClean="0"/>
              <a:t>Ms. </a:t>
            </a:r>
            <a:r>
              <a:rPr lang="en-GB" dirty="0" err="1" smtClean="0"/>
              <a:t>Vibhuti</a:t>
            </a:r>
            <a:r>
              <a:rPr lang="en-GB" dirty="0" smtClean="0"/>
              <a:t> </a:t>
            </a:r>
            <a:r>
              <a:rPr lang="en-GB" dirty="0" err="1" smtClean="0"/>
              <a:t>Maheshwari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8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8000" dirty="0" smtClean="0"/>
              <a:t>PROJECT IDEA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(GENDER EQUALITY)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6693926" cy="4413274"/>
          </a:xfrm>
        </p:spPr>
        <p:txBody>
          <a:bodyPr>
            <a:noAutofit/>
          </a:bodyPr>
          <a:lstStyle/>
          <a:p>
            <a:r>
              <a:rPr lang="en-GB" sz="2400" dirty="0"/>
              <a:t>Promoting equality for all employees should be a core focus for any business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en-GB" sz="2400" dirty="0" smtClean="0"/>
              <a:t>One should respect </a:t>
            </a:r>
            <a:r>
              <a:rPr lang="en-GB" sz="2400" dirty="0"/>
              <a:t>and protect the principles of fairness, dignity, diversity and respect for all </a:t>
            </a:r>
            <a:r>
              <a:rPr lang="en-GB" sz="2400" dirty="0" smtClean="0"/>
              <a:t>workers.</a:t>
            </a:r>
          </a:p>
          <a:p>
            <a:r>
              <a:rPr lang="en-GB" sz="2400" dirty="0" smtClean="0"/>
              <a:t>Being </a:t>
            </a:r>
            <a:r>
              <a:rPr lang="en-GB" sz="2400" dirty="0"/>
              <a:t>a champion of workplace equality can be a significant sign to customers, industry, and prospective and existing employees that your business recognises the importance of providing equal opportunities</a:t>
            </a:r>
            <a:r>
              <a:rPr lang="en-GB" sz="2400" dirty="0" smtClean="0"/>
              <a:t>.</a:t>
            </a:r>
          </a:p>
        </p:txBody>
      </p:sp>
      <p:pic>
        <p:nvPicPr>
          <p:cNvPr id="1026" name="Picture 2" descr="https://blog.excelhr.com/wp-content/uploads/sites/5/2019/06/Gender-Diversity-678x38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774" y="2194559"/>
            <a:ext cx="4301846" cy="344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1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PROJECT INTRODUCTION</a:t>
            </a:r>
            <a:endParaRPr lang="en-GB" sz="7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4762" y="1958195"/>
            <a:ext cx="4497238" cy="4468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Gender equality has been visualized in our project on the basis of –</a:t>
            </a:r>
          </a:p>
          <a:p>
            <a:r>
              <a:rPr lang="en-GB" sz="2800" dirty="0" smtClean="0"/>
              <a:t>Country that the person belongs to</a:t>
            </a:r>
          </a:p>
          <a:p>
            <a:r>
              <a:rPr lang="en-GB" sz="2800" dirty="0" smtClean="0"/>
              <a:t>Yearly basis</a:t>
            </a:r>
          </a:p>
          <a:p>
            <a:r>
              <a:rPr lang="en-GB" sz="2800" dirty="0" smtClean="0"/>
              <a:t>Type of work that one does</a:t>
            </a:r>
            <a:endParaRPr lang="en-GB" sz="2800" dirty="0"/>
          </a:p>
        </p:txBody>
      </p:sp>
      <p:pic>
        <p:nvPicPr>
          <p:cNvPr id="2050" name="Picture 2" descr="Gender equality at the workplace: where we stand and where we want ...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1" y="2093976"/>
            <a:ext cx="7239647" cy="354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DATA DESCRIPTION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We have used the data provided by one of the featured 3</a:t>
            </a:r>
            <a:r>
              <a:rPr lang="en-GB" baseline="30000" dirty="0" smtClean="0"/>
              <a:t>rd</a:t>
            </a:r>
            <a:r>
              <a:rPr lang="en-GB" dirty="0" smtClean="0"/>
              <a:t> party data providers, namely, </a:t>
            </a:r>
            <a:r>
              <a:rPr lang="en-GB" dirty="0" smtClean="0">
                <a:hlinkClick r:id="rId2"/>
              </a:rPr>
              <a:t>CRU</a:t>
            </a:r>
            <a:r>
              <a:rPr lang="en-GB" dirty="0" smtClean="0">
                <a:solidFill>
                  <a:srgbClr val="FF0000"/>
                </a:solidFill>
                <a:hlinkClick r:id="rId2"/>
              </a:rPr>
              <a:t>X</a:t>
            </a:r>
            <a:r>
              <a:rPr lang="en-GB" dirty="0" smtClean="0">
                <a:hlinkClick r:id="rId2"/>
              </a:rPr>
              <a:t> Informatics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This data is based upon gender equality in entrepreneurship.</a:t>
            </a:r>
          </a:p>
          <a:p>
            <a:r>
              <a:rPr lang="en-GB" dirty="0" smtClean="0"/>
              <a:t>Some of the attributes in the dataset include </a:t>
            </a:r>
          </a:p>
          <a:p>
            <a:pPr lvl="1"/>
            <a:r>
              <a:rPr lang="en-GB" dirty="0" smtClean="0"/>
              <a:t>Country name</a:t>
            </a:r>
          </a:p>
          <a:p>
            <a:pPr lvl="1"/>
            <a:r>
              <a:rPr lang="en-GB" dirty="0" smtClean="0"/>
              <a:t>Indicator </a:t>
            </a:r>
            <a:r>
              <a:rPr lang="en-GB" sz="1400" dirty="0" smtClean="0"/>
              <a:t>(type of work)</a:t>
            </a:r>
          </a:p>
          <a:p>
            <a:pPr lvl="1"/>
            <a:r>
              <a:rPr lang="en-GB" dirty="0" smtClean="0"/>
              <a:t>Sex</a:t>
            </a:r>
          </a:p>
          <a:p>
            <a:pPr lvl="1"/>
            <a:r>
              <a:rPr lang="en-GB" dirty="0" smtClean="0"/>
              <a:t>Time </a:t>
            </a:r>
            <a:r>
              <a:rPr lang="en-GB" sz="1400" dirty="0" smtClean="0"/>
              <a:t>(in year)</a:t>
            </a:r>
          </a:p>
          <a:p>
            <a:pPr lvl="1"/>
            <a:endParaRPr lang="en-GB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6583" y="2194560"/>
            <a:ext cx="6017247" cy="2468879"/>
          </a:xfrm>
          <a:prstGeom prst="rect">
            <a:avLst/>
          </a:prstGeom>
        </p:spPr>
      </p:pic>
      <p:pic>
        <p:nvPicPr>
          <p:cNvPr id="3076" name="Picture 4" descr="AWS Marketplace: Crux Informat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465" y="919978"/>
            <a:ext cx="1924783" cy="7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2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ws-logo - Futu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39" y="-1107998"/>
            <a:ext cx="13208415" cy="99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AWS Services used</a:t>
            </a:r>
            <a:endParaRPr lang="en-GB" sz="7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AWS Data Exchange </a:t>
            </a:r>
          </a:p>
          <a:p>
            <a:r>
              <a:rPr lang="en-GB" sz="2800" dirty="0" smtClean="0"/>
              <a:t>Simple Storage Service (S3 bucket)</a:t>
            </a:r>
          </a:p>
          <a:p>
            <a:r>
              <a:rPr lang="en-GB" sz="2800" dirty="0" smtClean="0"/>
              <a:t>Glue </a:t>
            </a:r>
          </a:p>
          <a:p>
            <a:r>
              <a:rPr lang="en-GB" sz="2800" dirty="0" smtClean="0"/>
              <a:t>Athena</a:t>
            </a:r>
          </a:p>
          <a:p>
            <a:r>
              <a:rPr lang="en-GB" sz="2800" dirty="0" err="1" smtClean="0"/>
              <a:t>Quicksight</a:t>
            </a:r>
            <a:endParaRPr lang="en-GB" sz="28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AWS DATA EXCHANGE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660386"/>
            <a:ext cx="4754880" cy="397764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This is a service of Amazon which gives access to datasets provided by third-party data providers.</a:t>
            </a:r>
          </a:p>
          <a:p>
            <a:r>
              <a:rPr lang="en-GB" sz="2400" dirty="0" smtClean="0"/>
              <a:t>This data can further be used in other services of AWS using APIs.</a:t>
            </a:r>
            <a:endParaRPr lang="en-GB" sz="2400" dirty="0"/>
          </a:p>
        </p:txBody>
      </p:sp>
      <p:pic>
        <p:nvPicPr>
          <p:cNvPr id="5122" name="Picture 2" descr="AWS gives users access to third-party data in the cloud with AWS ..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4" y="2660386"/>
            <a:ext cx="4667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3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AMAZON S3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925423"/>
            <a:ext cx="4754880" cy="252440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It is a simple storage service which is present globally.</a:t>
            </a:r>
          </a:p>
          <a:p>
            <a:r>
              <a:rPr lang="en-GB" sz="2400" dirty="0" smtClean="0"/>
              <a:t>It stores data in the form of objects.</a:t>
            </a:r>
          </a:p>
          <a:p>
            <a:r>
              <a:rPr lang="en-GB" sz="2400" dirty="0" smtClean="0"/>
              <a:t>S3 can store data using buckets which have unique name.</a:t>
            </a:r>
            <a:endParaRPr lang="en-GB" sz="2400" dirty="0"/>
          </a:p>
        </p:txBody>
      </p:sp>
      <p:pic>
        <p:nvPicPr>
          <p:cNvPr id="6146" name="Picture 2" descr="Amazon S3 Png &amp; Free Amazon S3.png Transparent Images #134279 - PNGi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145" y="3242539"/>
            <a:ext cx="5481514" cy="189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8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 smtClean="0"/>
              <a:t>AWS GLUE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It is </a:t>
            </a:r>
            <a:r>
              <a:rPr lang="en-GB" dirty="0"/>
              <a:t>a fully managed extract, transform, and load (ETL) </a:t>
            </a:r>
            <a:r>
              <a:rPr lang="en-GB" dirty="0" smtClean="0"/>
              <a:t>service that makes it easy for users to analyse their data.</a:t>
            </a:r>
          </a:p>
          <a:p>
            <a:r>
              <a:rPr lang="en-GB" dirty="0" smtClean="0"/>
              <a:t>A Glue Crawler crawls through data lakes in S3 , finds the tables and the associated metadata.</a:t>
            </a:r>
          </a:p>
          <a:p>
            <a:r>
              <a:rPr lang="en-GB" dirty="0" smtClean="0"/>
              <a:t>The Glue Data </a:t>
            </a:r>
            <a:r>
              <a:rPr lang="en-GB" dirty="0"/>
              <a:t>C</a:t>
            </a:r>
            <a:r>
              <a:rPr lang="en-GB" dirty="0" smtClean="0"/>
              <a:t>atalog  stores the metadata of all the databases as well as their tables.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9316" y="2406770"/>
            <a:ext cx="4638246" cy="301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 err="1" smtClean="0"/>
              <a:t>AwS</a:t>
            </a:r>
            <a:r>
              <a:rPr lang="en-GB" sz="7200" dirty="0" smtClean="0"/>
              <a:t> </a:t>
            </a:r>
            <a:r>
              <a:rPr lang="en-GB" sz="7200" dirty="0"/>
              <a:t>A</a:t>
            </a:r>
            <a:r>
              <a:rPr lang="en-GB" sz="7200" dirty="0" smtClean="0"/>
              <a:t>thena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755277"/>
            <a:ext cx="4787488" cy="284326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 interactive </a:t>
            </a:r>
            <a:r>
              <a:rPr lang="en-GB" sz="2400" dirty="0" err="1" smtClean="0"/>
              <a:t>serverless</a:t>
            </a:r>
            <a:r>
              <a:rPr lang="en-GB" sz="2400" dirty="0" smtClean="0"/>
              <a:t> query service</a:t>
            </a:r>
          </a:p>
          <a:p>
            <a:r>
              <a:rPr lang="en-GB" sz="2400" dirty="0" smtClean="0"/>
              <a:t>Analysts do not need to stress about the underlying infrastructure.</a:t>
            </a:r>
          </a:p>
          <a:p>
            <a:r>
              <a:rPr lang="en-GB" sz="2400" dirty="0" smtClean="0"/>
              <a:t>Easily execute SQL queries on S3 data.</a:t>
            </a:r>
            <a:endParaRPr lang="en-GB" sz="2400" dirty="0"/>
          </a:p>
        </p:txBody>
      </p:sp>
      <p:pic>
        <p:nvPicPr>
          <p:cNvPr id="1026" name="Picture 2" descr="AWS Athena vs Google BigQuery. – Cloud Wa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94" y="2573337"/>
            <a:ext cx="32575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198</TotalTime>
  <Words>446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Rockwell</vt:lpstr>
      <vt:lpstr>Rockwell Condensed</vt:lpstr>
      <vt:lpstr>Wingdings</vt:lpstr>
      <vt:lpstr>Wood Type</vt:lpstr>
      <vt:lpstr>DRISHYAM</vt:lpstr>
      <vt:lpstr>PROJECT IDEA (GENDER EQUALITY)</vt:lpstr>
      <vt:lpstr>PROJECT INTRODUCTION</vt:lpstr>
      <vt:lpstr>DATA DESCRIPTION</vt:lpstr>
      <vt:lpstr>AWS Services used</vt:lpstr>
      <vt:lpstr>AWS DATA EXCHANGE</vt:lpstr>
      <vt:lpstr>AMAZON S3</vt:lpstr>
      <vt:lpstr>AWS GLUE</vt:lpstr>
      <vt:lpstr>AwS Athena</vt:lpstr>
      <vt:lpstr>AWS quicksight</vt:lpstr>
      <vt:lpstr>HOW IT WORKS</vt:lpstr>
      <vt:lpstr>SOME SNAPS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Vibhuti Maheshwari</dc:creator>
  <cp:lastModifiedBy>Vibhuti Maheshwari</cp:lastModifiedBy>
  <cp:revision>23</cp:revision>
  <dcterms:created xsi:type="dcterms:W3CDTF">2020-08-23T18:38:10Z</dcterms:created>
  <dcterms:modified xsi:type="dcterms:W3CDTF">2020-08-24T19:08:46Z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