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0"/>
  </p:notesMasterIdLst>
  <p:sldIdLst>
    <p:sldId id="256" r:id="rId2"/>
    <p:sldId id="258" r:id="rId3"/>
    <p:sldId id="259" r:id="rId4"/>
    <p:sldId id="264" r:id="rId5"/>
    <p:sldId id="260" r:id="rId6"/>
    <p:sldId id="261" r:id="rId7"/>
    <p:sldId id="266" r:id="rId8"/>
    <p:sldId id="262" r:id="rId9"/>
    <p:sldId id="272" r:id="rId10"/>
    <p:sldId id="263" r:id="rId11"/>
    <p:sldId id="268" r:id="rId12"/>
    <p:sldId id="271" r:id="rId13"/>
    <p:sldId id="265" r:id="rId14"/>
    <p:sldId id="269" r:id="rId15"/>
    <p:sldId id="274" r:id="rId16"/>
    <p:sldId id="273" r:id="rId17"/>
    <p:sldId id="257"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A46EEE-6920-E740-9706-45D04A4D5857}" v="158" dt="2023-11-22T14:46:18.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68" d="100"/>
          <a:sy n="68" d="100"/>
        </p:scale>
        <p:origin x="5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ANA (UG)" userId="936a0ae8-19d8-4562-be66-92b321eb7852" providerId="ADAL" clId="{6FA46EEE-6920-E740-9706-45D04A4D5857}"/>
    <pc:docChg chg="undo custSel addSld delSld modSld sldOrd addMainMaster delMainMaster">
      <pc:chgData name="VIJAY, ANA (UG)" userId="936a0ae8-19d8-4562-be66-92b321eb7852" providerId="ADAL" clId="{6FA46EEE-6920-E740-9706-45D04A4D5857}" dt="2023-11-22T15:00:43.237" v="6747" actId="20577"/>
      <pc:docMkLst>
        <pc:docMk/>
      </pc:docMkLst>
      <pc:sldChg chg="addSp modSp mod setBg modClrScheme chgLayout">
        <pc:chgData name="VIJAY, ANA (UG)" userId="936a0ae8-19d8-4562-be66-92b321eb7852" providerId="ADAL" clId="{6FA46EEE-6920-E740-9706-45D04A4D5857}" dt="2023-11-22T11:38:06.507" v="42" actId="20577"/>
        <pc:sldMkLst>
          <pc:docMk/>
          <pc:sldMk cId="1286602480" sldId="256"/>
        </pc:sldMkLst>
        <pc:spChg chg="mod">
          <ac:chgData name="VIJAY, ANA (UG)" userId="936a0ae8-19d8-4562-be66-92b321eb7852" providerId="ADAL" clId="{6FA46EEE-6920-E740-9706-45D04A4D5857}" dt="2023-11-22T11:37:45.256" v="0" actId="26606"/>
          <ac:spMkLst>
            <pc:docMk/>
            <pc:sldMk cId="1286602480" sldId="256"/>
            <ac:spMk id="2" creationId="{CB532382-D888-116A-D5F4-E495D76B5C9C}"/>
          </ac:spMkLst>
        </pc:spChg>
        <pc:spChg chg="mod">
          <ac:chgData name="VIJAY, ANA (UG)" userId="936a0ae8-19d8-4562-be66-92b321eb7852" providerId="ADAL" clId="{6FA46EEE-6920-E740-9706-45D04A4D5857}" dt="2023-11-22T11:38:06.507" v="42" actId="20577"/>
          <ac:spMkLst>
            <pc:docMk/>
            <pc:sldMk cId="1286602480" sldId="256"/>
            <ac:spMk id="3" creationId="{7CFDAED8-CC7E-F225-B9BC-05548EFEB489}"/>
          </ac:spMkLst>
        </pc:spChg>
        <pc:spChg chg="add">
          <ac:chgData name="VIJAY, ANA (UG)" userId="936a0ae8-19d8-4562-be66-92b321eb7852" providerId="ADAL" clId="{6FA46EEE-6920-E740-9706-45D04A4D5857}" dt="2023-11-22T11:37:45.256" v="0" actId="26606"/>
          <ac:spMkLst>
            <pc:docMk/>
            <pc:sldMk cId="1286602480" sldId="256"/>
            <ac:spMk id="9" creationId="{BE229233-9672-4675-99B7-6CBCEF1CD415}"/>
          </ac:spMkLst>
        </pc:spChg>
        <pc:spChg chg="add">
          <ac:chgData name="VIJAY, ANA (UG)" userId="936a0ae8-19d8-4562-be66-92b321eb7852" providerId="ADAL" clId="{6FA46EEE-6920-E740-9706-45D04A4D5857}" dt="2023-11-22T11:37:45.256" v="0" actId="26606"/>
          <ac:spMkLst>
            <pc:docMk/>
            <pc:sldMk cId="1286602480" sldId="256"/>
            <ac:spMk id="11" creationId="{EC5FF010-B53C-46BE-BEEF-AF926A00F67F}"/>
          </ac:spMkLst>
        </pc:spChg>
        <pc:spChg chg="add">
          <ac:chgData name="VIJAY, ANA (UG)" userId="936a0ae8-19d8-4562-be66-92b321eb7852" providerId="ADAL" clId="{6FA46EEE-6920-E740-9706-45D04A4D5857}" dt="2023-11-22T11:37:45.256" v="0" actId="26606"/>
          <ac:spMkLst>
            <pc:docMk/>
            <pc:sldMk cId="1286602480" sldId="256"/>
            <ac:spMk id="13" creationId="{8509AD9C-1F43-4138-A72B-8CA988EDD475}"/>
          </ac:spMkLst>
        </pc:spChg>
        <pc:picChg chg="add mod">
          <ac:chgData name="VIJAY, ANA (UG)" userId="936a0ae8-19d8-4562-be66-92b321eb7852" providerId="ADAL" clId="{6FA46EEE-6920-E740-9706-45D04A4D5857}" dt="2023-11-22T11:37:49.234" v="1" actId="27614"/>
          <ac:picMkLst>
            <pc:docMk/>
            <pc:sldMk cId="1286602480" sldId="256"/>
            <ac:picMk id="4" creationId="{B443FC3B-2A08-8452-41E2-BDFEE23A6F24}"/>
          </ac:picMkLst>
        </pc:picChg>
      </pc:sldChg>
      <pc:sldChg chg="addSp modSp new mod">
        <pc:chgData name="VIJAY, ANA (UG)" userId="936a0ae8-19d8-4562-be66-92b321eb7852" providerId="ADAL" clId="{6FA46EEE-6920-E740-9706-45D04A4D5857}" dt="2023-11-22T12:50:00.794" v="3312" actId="20577"/>
        <pc:sldMkLst>
          <pc:docMk/>
          <pc:sldMk cId="502309263" sldId="257"/>
        </pc:sldMkLst>
        <pc:spChg chg="mod">
          <ac:chgData name="VIJAY, ANA (UG)" userId="936a0ae8-19d8-4562-be66-92b321eb7852" providerId="ADAL" clId="{6FA46EEE-6920-E740-9706-45D04A4D5857}" dt="2023-11-22T11:39:54.494" v="79" actId="20577"/>
          <ac:spMkLst>
            <pc:docMk/>
            <pc:sldMk cId="502309263" sldId="257"/>
            <ac:spMk id="2" creationId="{70C3FC57-4019-D5C5-AF5B-CB9111477CA3}"/>
          </ac:spMkLst>
        </pc:spChg>
        <pc:spChg chg="mod">
          <ac:chgData name="VIJAY, ANA (UG)" userId="936a0ae8-19d8-4562-be66-92b321eb7852" providerId="ADAL" clId="{6FA46EEE-6920-E740-9706-45D04A4D5857}" dt="2023-11-22T12:50:00.794" v="3312" actId="20577"/>
          <ac:spMkLst>
            <pc:docMk/>
            <pc:sldMk cId="502309263" sldId="257"/>
            <ac:spMk id="3" creationId="{2B199847-CC43-69D0-371B-F3111A5A4775}"/>
          </ac:spMkLst>
        </pc:spChg>
        <pc:picChg chg="add mod">
          <ac:chgData name="VIJAY, ANA (UG)" userId="936a0ae8-19d8-4562-be66-92b321eb7852" providerId="ADAL" clId="{6FA46EEE-6920-E740-9706-45D04A4D5857}" dt="2023-11-22T11:44:09.314" v="556" actId="1076"/>
          <ac:picMkLst>
            <pc:docMk/>
            <pc:sldMk cId="502309263" sldId="257"/>
            <ac:picMk id="1026" creationId="{00C04B72-D8E1-E705-4108-CFF99C789F83}"/>
          </ac:picMkLst>
        </pc:picChg>
      </pc:sldChg>
      <pc:sldChg chg="addSp modSp new mod modAnim">
        <pc:chgData name="VIJAY, ANA (UG)" userId="936a0ae8-19d8-4562-be66-92b321eb7852" providerId="ADAL" clId="{6FA46EEE-6920-E740-9706-45D04A4D5857}" dt="2023-11-22T11:52:44.190" v="792" actId="14100"/>
        <pc:sldMkLst>
          <pc:docMk/>
          <pc:sldMk cId="1817590740" sldId="258"/>
        </pc:sldMkLst>
        <pc:spChg chg="mod">
          <ac:chgData name="VIJAY, ANA (UG)" userId="936a0ae8-19d8-4562-be66-92b321eb7852" providerId="ADAL" clId="{6FA46EEE-6920-E740-9706-45D04A4D5857}" dt="2023-11-22T11:45:08.675" v="580" actId="1076"/>
          <ac:spMkLst>
            <pc:docMk/>
            <pc:sldMk cId="1817590740" sldId="258"/>
            <ac:spMk id="2" creationId="{E9E8EAFB-4ACF-6C62-81B9-2D3ED7A1295B}"/>
          </ac:spMkLst>
        </pc:spChg>
        <pc:spChg chg="add mod">
          <ac:chgData name="VIJAY, ANA (UG)" userId="936a0ae8-19d8-4562-be66-92b321eb7852" providerId="ADAL" clId="{6FA46EEE-6920-E740-9706-45D04A4D5857}" dt="2023-11-22T11:49:08.797" v="762" actId="1076"/>
          <ac:spMkLst>
            <pc:docMk/>
            <pc:sldMk cId="1817590740" sldId="258"/>
            <ac:spMk id="3" creationId="{AD3AD6F6-D93D-4438-2CAD-DC3728B78263}"/>
          </ac:spMkLst>
        </pc:spChg>
        <pc:spChg chg="add mod">
          <ac:chgData name="VIJAY, ANA (UG)" userId="936a0ae8-19d8-4562-be66-92b321eb7852" providerId="ADAL" clId="{6FA46EEE-6920-E740-9706-45D04A4D5857}" dt="2023-11-22T11:49:11.952" v="763" actId="1076"/>
          <ac:spMkLst>
            <pc:docMk/>
            <pc:sldMk cId="1817590740" sldId="258"/>
            <ac:spMk id="4" creationId="{BFC8D588-0D02-54B5-E612-F0E5450E6495}"/>
          </ac:spMkLst>
        </pc:spChg>
        <pc:spChg chg="add mod">
          <ac:chgData name="VIJAY, ANA (UG)" userId="936a0ae8-19d8-4562-be66-92b321eb7852" providerId="ADAL" clId="{6FA46EEE-6920-E740-9706-45D04A4D5857}" dt="2023-11-22T11:52:44.190" v="792" actId="14100"/>
          <ac:spMkLst>
            <pc:docMk/>
            <pc:sldMk cId="1817590740" sldId="258"/>
            <ac:spMk id="6" creationId="{039937F0-ABAF-1A68-A39A-427181756DD3}"/>
          </ac:spMkLst>
        </pc:spChg>
        <pc:spChg chg="add mod">
          <ac:chgData name="VIJAY, ANA (UG)" userId="936a0ae8-19d8-4562-be66-92b321eb7852" providerId="ADAL" clId="{6FA46EEE-6920-E740-9706-45D04A4D5857}" dt="2023-11-22T11:49:15.228" v="764" actId="1076"/>
          <ac:spMkLst>
            <pc:docMk/>
            <pc:sldMk cId="1817590740" sldId="258"/>
            <ac:spMk id="8" creationId="{39A4D063-6780-00AF-6939-21B5416C92A1}"/>
          </ac:spMkLst>
        </pc:spChg>
        <pc:spChg chg="add mod">
          <ac:chgData name="VIJAY, ANA (UG)" userId="936a0ae8-19d8-4562-be66-92b321eb7852" providerId="ADAL" clId="{6FA46EEE-6920-E740-9706-45D04A4D5857}" dt="2023-11-22T11:49:18.010" v="765" actId="1076"/>
          <ac:spMkLst>
            <pc:docMk/>
            <pc:sldMk cId="1817590740" sldId="258"/>
            <ac:spMk id="10" creationId="{24AF659A-BFE7-D4B2-7913-A7ADD632EA53}"/>
          </ac:spMkLst>
        </pc:spChg>
      </pc:sldChg>
      <pc:sldChg chg="new del">
        <pc:chgData name="VIJAY, ANA (UG)" userId="936a0ae8-19d8-4562-be66-92b321eb7852" providerId="ADAL" clId="{6FA46EEE-6920-E740-9706-45D04A4D5857}" dt="2023-11-22T11:56:21.543" v="794" actId="2696"/>
        <pc:sldMkLst>
          <pc:docMk/>
          <pc:sldMk cId="480461478" sldId="259"/>
        </pc:sldMkLst>
      </pc:sldChg>
      <pc:sldChg chg="addSp delSp modSp new mod ord">
        <pc:chgData name="VIJAY, ANA (UG)" userId="936a0ae8-19d8-4562-be66-92b321eb7852" providerId="ADAL" clId="{6FA46EEE-6920-E740-9706-45D04A4D5857}" dt="2023-11-22T12:25:03.715" v="1824" actId="20578"/>
        <pc:sldMkLst>
          <pc:docMk/>
          <pc:sldMk cId="524775261" sldId="259"/>
        </pc:sldMkLst>
        <pc:spChg chg="mod">
          <ac:chgData name="VIJAY, ANA (UG)" userId="936a0ae8-19d8-4562-be66-92b321eb7852" providerId="ADAL" clId="{6FA46EEE-6920-E740-9706-45D04A4D5857}" dt="2023-11-22T12:00:15.202" v="1416" actId="14100"/>
          <ac:spMkLst>
            <pc:docMk/>
            <pc:sldMk cId="524775261" sldId="259"/>
            <ac:spMk id="2" creationId="{ED8F70F6-ABDA-85E1-5E5A-0A13524A8996}"/>
          </ac:spMkLst>
        </pc:spChg>
        <pc:spChg chg="del">
          <ac:chgData name="VIJAY, ANA (UG)" userId="936a0ae8-19d8-4562-be66-92b321eb7852" providerId="ADAL" clId="{6FA46EEE-6920-E740-9706-45D04A4D5857}" dt="2023-11-22T12:02:59.947" v="1420"/>
          <ac:spMkLst>
            <pc:docMk/>
            <pc:sldMk cId="524775261" sldId="259"/>
            <ac:spMk id="3" creationId="{9FE98D07-845E-5305-B8D0-A741A3C9B61D}"/>
          </ac:spMkLst>
        </pc:spChg>
        <pc:spChg chg="mod">
          <ac:chgData name="VIJAY, ANA (UG)" userId="936a0ae8-19d8-4562-be66-92b321eb7852" providerId="ADAL" clId="{6FA46EEE-6920-E740-9706-45D04A4D5857}" dt="2023-11-22T12:03:15.434" v="1423" actId="113"/>
          <ac:spMkLst>
            <pc:docMk/>
            <pc:sldMk cId="524775261" sldId="259"/>
            <ac:spMk id="4" creationId="{56A99D5B-E3FA-EC05-557D-A021B23E323D}"/>
          </ac:spMkLst>
        </pc:spChg>
        <pc:picChg chg="add mod">
          <ac:chgData name="VIJAY, ANA (UG)" userId="936a0ae8-19d8-4562-be66-92b321eb7852" providerId="ADAL" clId="{6FA46EEE-6920-E740-9706-45D04A4D5857}" dt="2023-11-22T12:02:59.947" v="1420"/>
          <ac:picMkLst>
            <pc:docMk/>
            <pc:sldMk cId="524775261" sldId="259"/>
            <ac:picMk id="2050" creationId="{27959215-197D-2AFC-A010-19A0646168DE}"/>
          </ac:picMkLst>
        </pc:picChg>
      </pc:sldChg>
      <pc:sldChg chg="modSp new mod">
        <pc:chgData name="VIJAY, ANA (UG)" userId="936a0ae8-19d8-4562-be66-92b321eb7852" providerId="ADAL" clId="{6FA46EEE-6920-E740-9706-45D04A4D5857}" dt="2023-11-22T12:25:15.893" v="1827" actId="20577"/>
        <pc:sldMkLst>
          <pc:docMk/>
          <pc:sldMk cId="1732221534" sldId="260"/>
        </pc:sldMkLst>
        <pc:spChg chg="mod">
          <ac:chgData name="VIJAY, ANA (UG)" userId="936a0ae8-19d8-4562-be66-92b321eb7852" providerId="ADAL" clId="{6FA46EEE-6920-E740-9706-45D04A4D5857}" dt="2023-11-22T12:25:15.893" v="1827" actId="20577"/>
          <ac:spMkLst>
            <pc:docMk/>
            <pc:sldMk cId="1732221534" sldId="260"/>
            <ac:spMk id="2" creationId="{41D02821-0245-07F4-0E39-E54F5C63F3F4}"/>
          </ac:spMkLst>
        </pc:spChg>
      </pc:sldChg>
      <pc:sldChg chg="addSp delSp modSp new mod">
        <pc:chgData name="VIJAY, ANA (UG)" userId="936a0ae8-19d8-4562-be66-92b321eb7852" providerId="ADAL" clId="{6FA46EEE-6920-E740-9706-45D04A4D5857}" dt="2023-11-22T12:20:09.751" v="1521" actId="1076"/>
        <pc:sldMkLst>
          <pc:docMk/>
          <pc:sldMk cId="152339090" sldId="261"/>
        </pc:sldMkLst>
        <pc:spChg chg="mod">
          <ac:chgData name="VIJAY, ANA (UG)" userId="936a0ae8-19d8-4562-be66-92b321eb7852" providerId="ADAL" clId="{6FA46EEE-6920-E740-9706-45D04A4D5857}" dt="2023-11-22T12:20:03.001" v="1519" actId="1076"/>
          <ac:spMkLst>
            <pc:docMk/>
            <pc:sldMk cId="152339090" sldId="261"/>
            <ac:spMk id="2" creationId="{1F99A951-E7EB-7EF4-78B7-CD5DFD993FBC}"/>
          </ac:spMkLst>
        </pc:spChg>
        <pc:spChg chg="del">
          <ac:chgData name="VIJAY, ANA (UG)" userId="936a0ae8-19d8-4562-be66-92b321eb7852" providerId="ADAL" clId="{6FA46EEE-6920-E740-9706-45D04A4D5857}" dt="2023-11-22T12:07:49.580" v="1467" actId="478"/>
          <ac:spMkLst>
            <pc:docMk/>
            <pc:sldMk cId="152339090" sldId="261"/>
            <ac:spMk id="3" creationId="{2BB74F9A-9732-518B-B905-B21D53248505}"/>
          </ac:spMkLst>
        </pc:spChg>
        <pc:picChg chg="add mod">
          <ac:chgData name="VIJAY, ANA (UG)" userId="936a0ae8-19d8-4562-be66-92b321eb7852" providerId="ADAL" clId="{6FA46EEE-6920-E740-9706-45D04A4D5857}" dt="2023-11-22T12:20:09.751" v="1521" actId="1076"/>
          <ac:picMkLst>
            <pc:docMk/>
            <pc:sldMk cId="152339090" sldId="261"/>
            <ac:picMk id="4" creationId="{7F816A95-A376-940C-B059-7691B6A54E63}"/>
          </ac:picMkLst>
        </pc:picChg>
        <pc:picChg chg="add mod">
          <ac:chgData name="VIJAY, ANA (UG)" userId="936a0ae8-19d8-4562-be66-92b321eb7852" providerId="ADAL" clId="{6FA46EEE-6920-E740-9706-45D04A4D5857}" dt="2023-11-22T12:20:07.147" v="1520" actId="1076"/>
          <ac:picMkLst>
            <pc:docMk/>
            <pc:sldMk cId="152339090" sldId="261"/>
            <ac:picMk id="3074" creationId="{5610141C-3DC1-A225-28F0-B8CBE14B3446}"/>
          </ac:picMkLst>
        </pc:picChg>
      </pc:sldChg>
      <pc:sldChg chg="modSp new mod">
        <pc:chgData name="VIJAY, ANA (UG)" userId="936a0ae8-19d8-4562-be66-92b321eb7852" providerId="ADAL" clId="{6FA46EEE-6920-E740-9706-45D04A4D5857}" dt="2023-11-22T12:35:28.078" v="2845" actId="113"/>
        <pc:sldMkLst>
          <pc:docMk/>
          <pc:sldMk cId="3075216762" sldId="262"/>
        </pc:sldMkLst>
        <pc:spChg chg="mod">
          <ac:chgData name="VIJAY, ANA (UG)" userId="936a0ae8-19d8-4562-be66-92b321eb7852" providerId="ADAL" clId="{6FA46EEE-6920-E740-9706-45D04A4D5857}" dt="2023-11-22T12:22:58.140" v="1745" actId="20577"/>
          <ac:spMkLst>
            <pc:docMk/>
            <pc:sldMk cId="3075216762" sldId="262"/>
            <ac:spMk id="2" creationId="{4DE88CB1-2D84-FBD7-3CA9-44AF49A2FC50}"/>
          </ac:spMkLst>
        </pc:spChg>
        <pc:spChg chg="mod">
          <ac:chgData name="VIJAY, ANA (UG)" userId="936a0ae8-19d8-4562-be66-92b321eb7852" providerId="ADAL" clId="{6FA46EEE-6920-E740-9706-45D04A4D5857}" dt="2023-11-22T12:35:28.078" v="2845" actId="113"/>
          <ac:spMkLst>
            <pc:docMk/>
            <pc:sldMk cId="3075216762" sldId="262"/>
            <ac:spMk id="3" creationId="{8E582E23-52E9-E886-AF8C-5E2782513A3D}"/>
          </ac:spMkLst>
        </pc:spChg>
      </pc:sldChg>
      <pc:sldChg chg="addSp delSp modSp new mod">
        <pc:chgData name="VIJAY, ANA (UG)" userId="936a0ae8-19d8-4562-be66-92b321eb7852" providerId="ADAL" clId="{6FA46EEE-6920-E740-9706-45D04A4D5857}" dt="2023-11-22T14:34:39.724" v="4889" actId="403"/>
        <pc:sldMkLst>
          <pc:docMk/>
          <pc:sldMk cId="2152090993" sldId="263"/>
        </pc:sldMkLst>
        <pc:spChg chg="mod">
          <ac:chgData name="VIJAY, ANA (UG)" userId="936a0ae8-19d8-4562-be66-92b321eb7852" providerId="ADAL" clId="{6FA46EEE-6920-E740-9706-45D04A4D5857}" dt="2023-11-22T14:03:59.216" v="3530" actId="20577"/>
          <ac:spMkLst>
            <pc:docMk/>
            <pc:sldMk cId="2152090993" sldId="263"/>
            <ac:spMk id="2" creationId="{61529CFD-1A09-B289-C85A-D9E3DC677B0B}"/>
          </ac:spMkLst>
        </pc:spChg>
        <pc:spChg chg="add del mod">
          <ac:chgData name="VIJAY, ANA (UG)" userId="936a0ae8-19d8-4562-be66-92b321eb7852" providerId="ADAL" clId="{6FA46EEE-6920-E740-9706-45D04A4D5857}" dt="2023-11-22T14:34:39.724" v="4889" actId="403"/>
          <ac:spMkLst>
            <pc:docMk/>
            <pc:sldMk cId="2152090993" sldId="263"/>
            <ac:spMk id="3" creationId="{BFEE22D9-0A56-84CD-97F9-8ABD5BA6AB8F}"/>
          </ac:spMkLst>
        </pc:spChg>
        <pc:spChg chg="add del mod">
          <ac:chgData name="VIJAY, ANA (UG)" userId="936a0ae8-19d8-4562-be66-92b321eb7852" providerId="ADAL" clId="{6FA46EEE-6920-E740-9706-45D04A4D5857}" dt="2023-11-22T14:07:40.959" v="4071"/>
          <ac:spMkLst>
            <pc:docMk/>
            <pc:sldMk cId="2152090993" sldId="263"/>
            <ac:spMk id="4" creationId="{AC26A67A-B74F-028C-76E1-B7FF452046BF}"/>
          </ac:spMkLst>
        </pc:spChg>
        <pc:picChg chg="add del">
          <ac:chgData name="VIJAY, ANA (UG)" userId="936a0ae8-19d8-4562-be66-92b321eb7852" providerId="ADAL" clId="{6FA46EEE-6920-E740-9706-45D04A4D5857}" dt="2023-11-22T12:38:21.315" v="2922" actId="478"/>
          <ac:picMkLst>
            <pc:docMk/>
            <pc:sldMk cId="2152090993" sldId="263"/>
            <ac:picMk id="4098" creationId="{D2FFA7AE-236F-091C-220C-A1F9F8CAED0E}"/>
          </ac:picMkLst>
        </pc:picChg>
        <pc:picChg chg="add del mod">
          <ac:chgData name="VIJAY, ANA (UG)" userId="936a0ae8-19d8-4562-be66-92b321eb7852" providerId="ADAL" clId="{6FA46EEE-6920-E740-9706-45D04A4D5857}" dt="2023-11-22T12:38:28.052" v="2925"/>
          <ac:picMkLst>
            <pc:docMk/>
            <pc:sldMk cId="2152090993" sldId="263"/>
            <ac:picMk id="4100" creationId="{D92F7990-A901-29C7-7082-1E5F0BADCDA9}"/>
          </ac:picMkLst>
        </pc:picChg>
        <pc:picChg chg="add mod">
          <ac:chgData name="VIJAY, ANA (UG)" userId="936a0ae8-19d8-4562-be66-92b321eb7852" providerId="ADAL" clId="{6FA46EEE-6920-E740-9706-45D04A4D5857}" dt="2023-11-22T12:38:42.202" v="2930" actId="1076"/>
          <ac:picMkLst>
            <pc:docMk/>
            <pc:sldMk cId="2152090993" sldId="263"/>
            <ac:picMk id="4102" creationId="{371E2976-DAE5-473C-2810-548EA424CE8E}"/>
          </ac:picMkLst>
        </pc:picChg>
      </pc:sldChg>
      <pc:sldChg chg="new del">
        <pc:chgData name="VIJAY, ANA (UG)" userId="936a0ae8-19d8-4562-be66-92b321eb7852" providerId="ADAL" clId="{6FA46EEE-6920-E740-9706-45D04A4D5857}" dt="2023-11-22T12:24:25.080" v="1781" actId="2696"/>
        <pc:sldMkLst>
          <pc:docMk/>
          <pc:sldMk cId="220112376" sldId="264"/>
        </pc:sldMkLst>
      </pc:sldChg>
      <pc:sldChg chg="modSp new mod">
        <pc:chgData name="VIJAY, ANA (UG)" userId="936a0ae8-19d8-4562-be66-92b321eb7852" providerId="ADAL" clId="{6FA46EEE-6920-E740-9706-45D04A4D5857}" dt="2023-11-22T12:26:29.420" v="1961" actId="113"/>
        <pc:sldMkLst>
          <pc:docMk/>
          <pc:sldMk cId="4221030729" sldId="264"/>
        </pc:sldMkLst>
        <pc:spChg chg="mod">
          <ac:chgData name="VIJAY, ANA (UG)" userId="936a0ae8-19d8-4562-be66-92b321eb7852" providerId="ADAL" clId="{6FA46EEE-6920-E740-9706-45D04A4D5857}" dt="2023-11-22T12:24:34.272" v="1808" actId="20577"/>
          <ac:spMkLst>
            <pc:docMk/>
            <pc:sldMk cId="4221030729" sldId="264"/>
            <ac:spMk id="2" creationId="{1C8CE3F8-110B-1689-F544-89270C2B2D2D}"/>
          </ac:spMkLst>
        </pc:spChg>
        <pc:spChg chg="mod">
          <ac:chgData name="VIJAY, ANA (UG)" userId="936a0ae8-19d8-4562-be66-92b321eb7852" providerId="ADAL" clId="{6FA46EEE-6920-E740-9706-45D04A4D5857}" dt="2023-11-22T12:26:29.420" v="1961" actId="113"/>
          <ac:spMkLst>
            <pc:docMk/>
            <pc:sldMk cId="4221030729" sldId="264"/>
            <ac:spMk id="3" creationId="{3B3C76EF-4E53-757F-35DB-90F2080A51DE}"/>
          </ac:spMkLst>
        </pc:spChg>
      </pc:sldChg>
      <pc:sldChg chg="modSp add mod ord">
        <pc:chgData name="VIJAY, ANA (UG)" userId="936a0ae8-19d8-4562-be66-92b321eb7852" providerId="ADAL" clId="{6FA46EEE-6920-E740-9706-45D04A4D5857}" dt="2023-11-22T12:35:51.272" v="2886" actId="5793"/>
        <pc:sldMkLst>
          <pc:docMk/>
          <pc:sldMk cId="874570724" sldId="265"/>
        </pc:sldMkLst>
        <pc:spChg chg="mod">
          <ac:chgData name="VIJAY, ANA (UG)" userId="936a0ae8-19d8-4562-be66-92b321eb7852" providerId="ADAL" clId="{6FA46EEE-6920-E740-9706-45D04A4D5857}" dt="2023-11-22T12:35:51.272" v="2886" actId="5793"/>
          <ac:spMkLst>
            <pc:docMk/>
            <pc:sldMk cId="874570724" sldId="265"/>
            <ac:spMk id="2" creationId="{41D02821-0245-07F4-0E39-E54F5C63F3F4}"/>
          </ac:spMkLst>
        </pc:spChg>
      </pc:sldChg>
      <pc:sldChg chg="new del">
        <pc:chgData name="VIJAY, ANA (UG)" userId="936a0ae8-19d8-4562-be66-92b321eb7852" providerId="ADAL" clId="{6FA46EEE-6920-E740-9706-45D04A4D5857}" dt="2023-11-22T12:37:19.508" v="2888" actId="2696"/>
        <pc:sldMkLst>
          <pc:docMk/>
          <pc:sldMk cId="2039765964" sldId="266"/>
        </pc:sldMkLst>
      </pc:sldChg>
      <pc:sldChg chg="addSp modSp new mod modAnim">
        <pc:chgData name="VIJAY, ANA (UG)" userId="936a0ae8-19d8-4562-be66-92b321eb7852" providerId="ADAL" clId="{6FA46EEE-6920-E740-9706-45D04A4D5857}" dt="2023-11-22T14:38:15.580" v="5163" actId="20577"/>
        <pc:sldMkLst>
          <pc:docMk/>
          <pc:sldMk cId="3301417175" sldId="266"/>
        </pc:sldMkLst>
        <pc:spChg chg="mod">
          <ac:chgData name="VIJAY, ANA (UG)" userId="936a0ae8-19d8-4562-be66-92b321eb7852" providerId="ADAL" clId="{6FA46EEE-6920-E740-9706-45D04A4D5857}" dt="2023-11-22T12:37:42.984" v="2910" actId="5793"/>
          <ac:spMkLst>
            <pc:docMk/>
            <pc:sldMk cId="3301417175" sldId="266"/>
            <ac:spMk id="2" creationId="{B77A9F68-A463-E963-EBCA-E04975971A85}"/>
          </ac:spMkLst>
        </pc:spChg>
        <pc:spChg chg="mod">
          <ac:chgData name="VIJAY, ANA (UG)" userId="936a0ae8-19d8-4562-be66-92b321eb7852" providerId="ADAL" clId="{6FA46EEE-6920-E740-9706-45D04A4D5857}" dt="2023-11-22T14:38:15.580" v="5163" actId="20577"/>
          <ac:spMkLst>
            <pc:docMk/>
            <pc:sldMk cId="3301417175" sldId="266"/>
            <ac:spMk id="3" creationId="{EA08A658-F8B8-5146-FDBD-5AC4695316E0}"/>
          </ac:spMkLst>
        </pc:spChg>
        <pc:picChg chg="add mod">
          <ac:chgData name="VIJAY, ANA (UG)" userId="936a0ae8-19d8-4562-be66-92b321eb7852" providerId="ADAL" clId="{6FA46EEE-6920-E740-9706-45D04A4D5857}" dt="2023-11-22T12:40:13.758" v="2957" actId="14100"/>
          <ac:picMkLst>
            <pc:docMk/>
            <pc:sldMk cId="3301417175" sldId="266"/>
            <ac:picMk id="5122" creationId="{6FD88AC7-00C4-170D-3D56-402A33359F81}"/>
          </ac:picMkLst>
        </pc:picChg>
      </pc:sldChg>
      <pc:sldChg chg="addSp delSp modSp new mod">
        <pc:chgData name="VIJAY, ANA (UG)" userId="936a0ae8-19d8-4562-be66-92b321eb7852" providerId="ADAL" clId="{6FA46EEE-6920-E740-9706-45D04A4D5857}" dt="2023-11-22T12:52:16.439" v="3493" actId="113"/>
        <pc:sldMkLst>
          <pc:docMk/>
          <pc:sldMk cId="4213760415" sldId="267"/>
        </pc:sldMkLst>
        <pc:spChg chg="mod">
          <ac:chgData name="VIJAY, ANA (UG)" userId="936a0ae8-19d8-4562-be66-92b321eb7852" providerId="ADAL" clId="{6FA46EEE-6920-E740-9706-45D04A4D5857}" dt="2023-11-22T12:42:29.988" v="2977" actId="20577"/>
          <ac:spMkLst>
            <pc:docMk/>
            <pc:sldMk cId="4213760415" sldId="267"/>
            <ac:spMk id="2" creationId="{18B1C82F-38EC-607F-5A92-AB172242FE25}"/>
          </ac:spMkLst>
        </pc:spChg>
        <pc:spChg chg="mod">
          <ac:chgData name="VIJAY, ANA (UG)" userId="936a0ae8-19d8-4562-be66-92b321eb7852" providerId="ADAL" clId="{6FA46EEE-6920-E740-9706-45D04A4D5857}" dt="2023-11-22T12:52:16.439" v="3493" actId="113"/>
          <ac:spMkLst>
            <pc:docMk/>
            <pc:sldMk cId="4213760415" sldId="267"/>
            <ac:spMk id="3" creationId="{225B3758-4387-50EE-8475-D22F4F833A73}"/>
          </ac:spMkLst>
        </pc:spChg>
        <pc:spChg chg="add del mod">
          <ac:chgData name="VIJAY, ANA (UG)" userId="936a0ae8-19d8-4562-be66-92b321eb7852" providerId="ADAL" clId="{6FA46EEE-6920-E740-9706-45D04A4D5857}" dt="2023-11-22T12:47:55.503" v="3281"/>
          <ac:spMkLst>
            <pc:docMk/>
            <pc:sldMk cId="4213760415" sldId="267"/>
            <ac:spMk id="4" creationId="{C94D6B3B-A537-9873-74F7-F4C47EB2775A}"/>
          </ac:spMkLst>
        </pc:spChg>
        <pc:picChg chg="add mod">
          <ac:chgData name="VIJAY, ANA (UG)" userId="936a0ae8-19d8-4562-be66-92b321eb7852" providerId="ADAL" clId="{6FA46EEE-6920-E740-9706-45D04A4D5857}" dt="2023-11-22T12:48:21.743" v="3286" actId="1076"/>
          <ac:picMkLst>
            <pc:docMk/>
            <pc:sldMk cId="4213760415" sldId="267"/>
            <ac:picMk id="6146" creationId="{3F889186-A9BE-FD64-DE29-E5D4DBFF7E22}"/>
          </ac:picMkLst>
        </pc:picChg>
      </pc:sldChg>
      <pc:sldChg chg="addSp delSp modSp add mod">
        <pc:chgData name="VIJAY, ANA (UG)" userId="936a0ae8-19d8-4562-be66-92b321eb7852" providerId="ADAL" clId="{6FA46EEE-6920-E740-9706-45D04A4D5857}" dt="2023-11-22T14:32:02.978" v="4554" actId="20577"/>
        <pc:sldMkLst>
          <pc:docMk/>
          <pc:sldMk cId="3988546527" sldId="268"/>
        </pc:sldMkLst>
        <pc:spChg chg="mod">
          <ac:chgData name="VIJAY, ANA (UG)" userId="936a0ae8-19d8-4562-be66-92b321eb7852" providerId="ADAL" clId="{6FA46EEE-6920-E740-9706-45D04A4D5857}" dt="2023-11-22T14:07:56.507" v="4115" actId="20577"/>
          <ac:spMkLst>
            <pc:docMk/>
            <pc:sldMk cId="3988546527" sldId="268"/>
            <ac:spMk id="2" creationId="{61529CFD-1A09-B289-C85A-D9E3DC677B0B}"/>
          </ac:spMkLst>
        </pc:spChg>
        <pc:spChg chg="mod">
          <ac:chgData name="VIJAY, ANA (UG)" userId="936a0ae8-19d8-4562-be66-92b321eb7852" providerId="ADAL" clId="{6FA46EEE-6920-E740-9706-45D04A4D5857}" dt="2023-11-22T14:32:02.978" v="4554" actId="20577"/>
          <ac:spMkLst>
            <pc:docMk/>
            <pc:sldMk cId="3988546527" sldId="268"/>
            <ac:spMk id="3" creationId="{BFEE22D9-0A56-84CD-97F9-8ABD5BA6AB8F}"/>
          </ac:spMkLst>
        </pc:spChg>
        <pc:picChg chg="add mod">
          <ac:chgData name="VIJAY, ANA (UG)" userId="936a0ae8-19d8-4562-be66-92b321eb7852" providerId="ADAL" clId="{6FA46EEE-6920-E740-9706-45D04A4D5857}" dt="2023-11-22T14:10:39.422" v="4127" actId="1076"/>
          <ac:picMkLst>
            <pc:docMk/>
            <pc:sldMk cId="3988546527" sldId="268"/>
            <ac:picMk id="4" creationId="{8A2386D4-0268-BE58-07AA-7E9616212656}"/>
          </ac:picMkLst>
        </pc:picChg>
        <pc:picChg chg="del mod">
          <ac:chgData name="VIJAY, ANA (UG)" userId="936a0ae8-19d8-4562-be66-92b321eb7852" providerId="ADAL" clId="{6FA46EEE-6920-E740-9706-45D04A4D5857}" dt="2023-11-22T14:10:24.347" v="4124" actId="478"/>
          <ac:picMkLst>
            <pc:docMk/>
            <pc:sldMk cId="3988546527" sldId="268"/>
            <ac:picMk id="4102" creationId="{371E2976-DAE5-473C-2810-548EA424CE8E}"/>
          </ac:picMkLst>
        </pc:picChg>
        <pc:picChg chg="add del">
          <ac:chgData name="VIJAY, ANA (UG)" userId="936a0ae8-19d8-4562-be66-92b321eb7852" providerId="ADAL" clId="{6FA46EEE-6920-E740-9706-45D04A4D5857}" dt="2023-11-22T14:10:09.603" v="4117"/>
          <ac:picMkLst>
            <pc:docMk/>
            <pc:sldMk cId="3988546527" sldId="268"/>
            <ac:picMk id="8194" creationId="{6FC1F77B-8AD0-E302-A148-D4654A017E09}"/>
          </ac:picMkLst>
        </pc:picChg>
        <pc:picChg chg="add del mod">
          <ac:chgData name="VIJAY, ANA (UG)" userId="936a0ae8-19d8-4562-be66-92b321eb7852" providerId="ADAL" clId="{6FA46EEE-6920-E740-9706-45D04A4D5857}" dt="2023-11-22T14:10:22.897" v="4123" actId="21"/>
          <ac:picMkLst>
            <pc:docMk/>
            <pc:sldMk cId="3988546527" sldId="268"/>
            <ac:picMk id="8196" creationId="{DF34FBE5-A740-A230-1BCE-804EA5809826}"/>
          </ac:picMkLst>
        </pc:picChg>
      </pc:sldChg>
      <pc:sldChg chg="addSp delSp modSp new mod ord modAnim modNotesTx">
        <pc:chgData name="VIJAY, ANA (UG)" userId="936a0ae8-19d8-4562-be66-92b321eb7852" providerId="ADAL" clId="{6FA46EEE-6920-E740-9706-45D04A4D5857}" dt="2023-11-22T14:46:18.290" v="6031"/>
        <pc:sldMkLst>
          <pc:docMk/>
          <pc:sldMk cId="2605153830" sldId="269"/>
        </pc:sldMkLst>
        <pc:spChg chg="mod">
          <ac:chgData name="VIJAY, ANA (UG)" userId="936a0ae8-19d8-4562-be66-92b321eb7852" providerId="ADAL" clId="{6FA46EEE-6920-E740-9706-45D04A4D5857}" dt="2023-11-22T14:29:24.258" v="4320" actId="1076"/>
          <ac:spMkLst>
            <pc:docMk/>
            <pc:sldMk cId="2605153830" sldId="269"/>
            <ac:spMk id="2" creationId="{766FF571-B9C4-1A15-C762-B5CC6F68009C}"/>
          </ac:spMkLst>
        </pc:spChg>
        <pc:spChg chg="del">
          <ac:chgData name="VIJAY, ANA (UG)" userId="936a0ae8-19d8-4562-be66-92b321eb7852" providerId="ADAL" clId="{6FA46EEE-6920-E740-9706-45D04A4D5857}" dt="2023-11-22T14:29:08.107" v="4315" actId="478"/>
          <ac:spMkLst>
            <pc:docMk/>
            <pc:sldMk cId="2605153830" sldId="269"/>
            <ac:spMk id="3" creationId="{E8851510-4D9A-223C-DBDF-EF82238930CA}"/>
          </ac:spMkLst>
        </pc:spChg>
        <pc:picChg chg="add mod">
          <ac:chgData name="VIJAY, ANA (UG)" userId="936a0ae8-19d8-4562-be66-92b321eb7852" providerId="ADAL" clId="{6FA46EEE-6920-E740-9706-45D04A4D5857}" dt="2023-11-22T14:29:17.255" v="4318" actId="1076"/>
          <ac:picMkLst>
            <pc:docMk/>
            <pc:sldMk cId="2605153830" sldId="269"/>
            <ac:picMk id="9218" creationId="{BE28974E-AEB3-4F96-A59E-BF7E6F488991}"/>
          </ac:picMkLst>
        </pc:picChg>
      </pc:sldChg>
      <pc:sldChg chg="new del">
        <pc:chgData name="VIJAY, ANA (UG)" userId="936a0ae8-19d8-4562-be66-92b321eb7852" providerId="ADAL" clId="{6FA46EEE-6920-E740-9706-45D04A4D5857}" dt="2023-11-22T14:25:07.756" v="4163" actId="2696"/>
        <pc:sldMkLst>
          <pc:docMk/>
          <pc:sldMk cId="2886078238" sldId="269"/>
        </pc:sldMkLst>
      </pc:sldChg>
      <pc:sldChg chg="new del">
        <pc:chgData name="VIJAY, ANA (UG)" userId="936a0ae8-19d8-4562-be66-92b321eb7852" providerId="ADAL" clId="{6FA46EEE-6920-E740-9706-45D04A4D5857}" dt="2023-11-22T14:25:10.964" v="4165" actId="2696"/>
        <pc:sldMkLst>
          <pc:docMk/>
          <pc:sldMk cId="3490053801" sldId="269"/>
        </pc:sldMkLst>
      </pc:sldChg>
      <pc:sldChg chg="new del">
        <pc:chgData name="VIJAY, ANA (UG)" userId="936a0ae8-19d8-4562-be66-92b321eb7852" providerId="ADAL" clId="{6FA46EEE-6920-E740-9706-45D04A4D5857}" dt="2023-11-22T14:43:49.315" v="5775" actId="2696"/>
        <pc:sldMkLst>
          <pc:docMk/>
          <pc:sldMk cId="4156657966" sldId="270"/>
        </pc:sldMkLst>
      </pc:sldChg>
      <pc:sldChg chg="addSp delSp modSp add mod ord">
        <pc:chgData name="VIJAY, ANA (UG)" userId="936a0ae8-19d8-4562-be66-92b321eb7852" providerId="ADAL" clId="{6FA46EEE-6920-E740-9706-45D04A4D5857}" dt="2023-11-22T14:36:00.277" v="5011" actId="20577"/>
        <pc:sldMkLst>
          <pc:docMk/>
          <pc:sldMk cId="2571256370" sldId="271"/>
        </pc:sldMkLst>
        <pc:spChg chg="mod">
          <ac:chgData name="VIJAY, ANA (UG)" userId="936a0ae8-19d8-4562-be66-92b321eb7852" providerId="ADAL" clId="{6FA46EEE-6920-E740-9706-45D04A4D5857}" dt="2023-11-22T14:33:02.791" v="4568" actId="20577"/>
          <ac:spMkLst>
            <pc:docMk/>
            <pc:sldMk cId="2571256370" sldId="271"/>
            <ac:spMk id="2" creationId="{61529CFD-1A09-B289-C85A-D9E3DC677B0B}"/>
          </ac:spMkLst>
        </pc:spChg>
        <pc:spChg chg="mod">
          <ac:chgData name="VIJAY, ANA (UG)" userId="936a0ae8-19d8-4562-be66-92b321eb7852" providerId="ADAL" clId="{6FA46EEE-6920-E740-9706-45D04A4D5857}" dt="2023-11-22T14:36:00.277" v="5011" actId="20577"/>
          <ac:spMkLst>
            <pc:docMk/>
            <pc:sldMk cId="2571256370" sldId="271"/>
            <ac:spMk id="3" creationId="{BFEE22D9-0A56-84CD-97F9-8ABD5BA6AB8F}"/>
          </ac:spMkLst>
        </pc:spChg>
        <pc:picChg chg="del">
          <ac:chgData name="VIJAY, ANA (UG)" userId="936a0ae8-19d8-4562-be66-92b321eb7852" providerId="ADAL" clId="{6FA46EEE-6920-E740-9706-45D04A4D5857}" dt="2023-11-22T14:33:03.827" v="4569" actId="478"/>
          <ac:picMkLst>
            <pc:docMk/>
            <pc:sldMk cId="2571256370" sldId="271"/>
            <ac:picMk id="4102" creationId="{371E2976-DAE5-473C-2810-548EA424CE8E}"/>
          </ac:picMkLst>
        </pc:picChg>
        <pc:picChg chg="add mod">
          <ac:chgData name="VIJAY, ANA (UG)" userId="936a0ae8-19d8-4562-be66-92b321eb7852" providerId="ADAL" clId="{6FA46EEE-6920-E740-9706-45D04A4D5857}" dt="2023-11-22T14:35:45.889" v="4959" actId="1076"/>
          <ac:picMkLst>
            <pc:docMk/>
            <pc:sldMk cId="2571256370" sldId="271"/>
            <ac:picMk id="12290" creationId="{B15E6BE7-5B03-CA12-68C8-B687F5A53489}"/>
          </ac:picMkLst>
        </pc:picChg>
      </pc:sldChg>
      <pc:sldChg chg="add del">
        <pc:chgData name="VIJAY, ANA (UG)" userId="936a0ae8-19d8-4562-be66-92b321eb7852" providerId="ADAL" clId="{6FA46EEE-6920-E740-9706-45D04A4D5857}" dt="2023-11-22T14:32:54.174" v="4556" actId="2696"/>
        <pc:sldMkLst>
          <pc:docMk/>
          <pc:sldMk cId="4035843731" sldId="271"/>
        </pc:sldMkLst>
      </pc:sldChg>
      <pc:sldChg chg="addSp modSp new mod">
        <pc:chgData name="VIJAY, ANA (UG)" userId="936a0ae8-19d8-4562-be66-92b321eb7852" providerId="ADAL" clId="{6FA46EEE-6920-E740-9706-45D04A4D5857}" dt="2023-11-22T14:42:39.225" v="5774" actId="1076"/>
        <pc:sldMkLst>
          <pc:docMk/>
          <pc:sldMk cId="4126961296" sldId="272"/>
        </pc:sldMkLst>
        <pc:spChg chg="mod">
          <ac:chgData name="VIJAY, ANA (UG)" userId="936a0ae8-19d8-4562-be66-92b321eb7852" providerId="ADAL" clId="{6FA46EEE-6920-E740-9706-45D04A4D5857}" dt="2023-11-22T14:42:04.083" v="5763" actId="1076"/>
          <ac:spMkLst>
            <pc:docMk/>
            <pc:sldMk cId="4126961296" sldId="272"/>
            <ac:spMk id="2" creationId="{9EB397DF-0AAD-5C76-9317-42EF5AC6A23E}"/>
          </ac:spMkLst>
        </pc:spChg>
        <pc:spChg chg="mod">
          <ac:chgData name="VIJAY, ANA (UG)" userId="936a0ae8-19d8-4562-be66-92b321eb7852" providerId="ADAL" clId="{6FA46EEE-6920-E740-9706-45D04A4D5857}" dt="2023-11-22T14:42:29.587" v="5771" actId="20577"/>
          <ac:spMkLst>
            <pc:docMk/>
            <pc:sldMk cId="4126961296" sldId="272"/>
            <ac:spMk id="3" creationId="{2D83E198-163F-6C73-BCC8-D0B6E7882BFF}"/>
          </ac:spMkLst>
        </pc:spChg>
        <pc:picChg chg="add mod">
          <ac:chgData name="VIJAY, ANA (UG)" userId="936a0ae8-19d8-4562-be66-92b321eb7852" providerId="ADAL" clId="{6FA46EEE-6920-E740-9706-45D04A4D5857}" dt="2023-11-22T14:42:39.225" v="5774" actId="1076"/>
          <ac:picMkLst>
            <pc:docMk/>
            <pc:sldMk cId="4126961296" sldId="272"/>
            <ac:picMk id="13314" creationId="{CF5EF5D4-FAFE-6625-0971-3CC1A18FB13C}"/>
          </ac:picMkLst>
        </pc:picChg>
      </pc:sldChg>
      <pc:sldChg chg="modSp new mod">
        <pc:chgData name="VIJAY, ANA (UG)" userId="936a0ae8-19d8-4562-be66-92b321eb7852" providerId="ADAL" clId="{6FA46EEE-6920-E740-9706-45D04A4D5857}" dt="2023-11-22T14:44:47.180" v="6030" actId="113"/>
        <pc:sldMkLst>
          <pc:docMk/>
          <pc:sldMk cId="337908226" sldId="273"/>
        </pc:sldMkLst>
        <pc:spChg chg="mod">
          <ac:chgData name="VIJAY, ANA (UG)" userId="936a0ae8-19d8-4562-be66-92b321eb7852" providerId="ADAL" clId="{6FA46EEE-6920-E740-9706-45D04A4D5857}" dt="2023-11-22T14:44:03.299" v="5813" actId="20577"/>
          <ac:spMkLst>
            <pc:docMk/>
            <pc:sldMk cId="337908226" sldId="273"/>
            <ac:spMk id="2" creationId="{ECAF6D5F-1122-12DA-5A03-335184277BFF}"/>
          </ac:spMkLst>
        </pc:spChg>
        <pc:spChg chg="mod">
          <ac:chgData name="VIJAY, ANA (UG)" userId="936a0ae8-19d8-4562-be66-92b321eb7852" providerId="ADAL" clId="{6FA46EEE-6920-E740-9706-45D04A4D5857}" dt="2023-11-22T14:44:47.180" v="6030" actId="113"/>
          <ac:spMkLst>
            <pc:docMk/>
            <pc:sldMk cId="337908226" sldId="273"/>
            <ac:spMk id="3" creationId="{A42E8C18-4AE5-C599-9758-992E1DE12077}"/>
          </ac:spMkLst>
        </pc:spChg>
      </pc:sldChg>
      <pc:sldChg chg="modSp new mod">
        <pc:chgData name="VIJAY, ANA (UG)" userId="936a0ae8-19d8-4562-be66-92b321eb7852" providerId="ADAL" clId="{6FA46EEE-6920-E740-9706-45D04A4D5857}" dt="2023-11-22T15:00:43.237" v="6747" actId="20577"/>
        <pc:sldMkLst>
          <pc:docMk/>
          <pc:sldMk cId="2951005798" sldId="274"/>
        </pc:sldMkLst>
        <pc:spChg chg="mod">
          <ac:chgData name="VIJAY, ANA (UG)" userId="936a0ae8-19d8-4562-be66-92b321eb7852" providerId="ADAL" clId="{6FA46EEE-6920-E740-9706-45D04A4D5857}" dt="2023-11-22T14:47:01.198" v="6040" actId="20577"/>
          <ac:spMkLst>
            <pc:docMk/>
            <pc:sldMk cId="2951005798" sldId="274"/>
            <ac:spMk id="2" creationId="{6EAF2E89-6A28-4F55-80B6-8F535DE7239F}"/>
          </ac:spMkLst>
        </pc:spChg>
        <pc:spChg chg="mod">
          <ac:chgData name="VIJAY, ANA (UG)" userId="936a0ae8-19d8-4562-be66-92b321eb7852" providerId="ADAL" clId="{6FA46EEE-6920-E740-9706-45D04A4D5857}" dt="2023-11-22T15:00:43.237" v="6747" actId="20577"/>
          <ac:spMkLst>
            <pc:docMk/>
            <pc:sldMk cId="2951005798" sldId="274"/>
            <ac:spMk id="3" creationId="{7F3D0A1A-4AC8-1689-5283-88EEA11D5AC3}"/>
          </ac:spMkLst>
        </pc:spChg>
      </pc:sldChg>
      <pc:sldChg chg="new del">
        <pc:chgData name="VIJAY, ANA (UG)" userId="936a0ae8-19d8-4562-be66-92b321eb7852" providerId="ADAL" clId="{6FA46EEE-6920-E740-9706-45D04A4D5857}" dt="2023-11-22T14:46:54.265" v="6033" actId="2696"/>
        <pc:sldMkLst>
          <pc:docMk/>
          <pc:sldMk cId="3195797329" sldId="274"/>
        </pc:sldMkLst>
      </pc:sldChg>
      <pc:sldMasterChg chg="del delSldLayout">
        <pc:chgData name="VIJAY, ANA (UG)" userId="936a0ae8-19d8-4562-be66-92b321eb7852" providerId="ADAL" clId="{6FA46EEE-6920-E740-9706-45D04A4D5857}" dt="2023-11-22T11:37:45.256" v="0" actId="26606"/>
        <pc:sldMasterMkLst>
          <pc:docMk/>
          <pc:sldMasterMk cId="2210601823" sldId="2147483648"/>
        </pc:sldMasterMkLst>
        <pc:sldLayoutChg chg="del">
          <pc:chgData name="VIJAY, ANA (UG)" userId="936a0ae8-19d8-4562-be66-92b321eb7852" providerId="ADAL" clId="{6FA46EEE-6920-E740-9706-45D04A4D5857}" dt="2023-11-22T11:37:45.256" v="0" actId="26606"/>
          <pc:sldLayoutMkLst>
            <pc:docMk/>
            <pc:sldMasterMk cId="2210601823" sldId="2147483648"/>
            <pc:sldLayoutMk cId="1949302393" sldId="2147483649"/>
          </pc:sldLayoutMkLst>
        </pc:sldLayoutChg>
        <pc:sldLayoutChg chg="del">
          <pc:chgData name="VIJAY, ANA (UG)" userId="936a0ae8-19d8-4562-be66-92b321eb7852" providerId="ADAL" clId="{6FA46EEE-6920-E740-9706-45D04A4D5857}" dt="2023-11-22T11:37:45.256" v="0" actId="26606"/>
          <pc:sldLayoutMkLst>
            <pc:docMk/>
            <pc:sldMasterMk cId="2210601823" sldId="2147483648"/>
            <pc:sldLayoutMk cId="3873068348" sldId="2147483650"/>
          </pc:sldLayoutMkLst>
        </pc:sldLayoutChg>
        <pc:sldLayoutChg chg="del">
          <pc:chgData name="VIJAY, ANA (UG)" userId="936a0ae8-19d8-4562-be66-92b321eb7852" providerId="ADAL" clId="{6FA46EEE-6920-E740-9706-45D04A4D5857}" dt="2023-11-22T11:37:45.256" v="0" actId="26606"/>
          <pc:sldLayoutMkLst>
            <pc:docMk/>
            <pc:sldMasterMk cId="2210601823" sldId="2147483648"/>
            <pc:sldLayoutMk cId="2247343368" sldId="2147483651"/>
          </pc:sldLayoutMkLst>
        </pc:sldLayoutChg>
        <pc:sldLayoutChg chg="del">
          <pc:chgData name="VIJAY, ANA (UG)" userId="936a0ae8-19d8-4562-be66-92b321eb7852" providerId="ADAL" clId="{6FA46EEE-6920-E740-9706-45D04A4D5857}" dt="2023-11-22T11:37:45.256" v="0" actId="26606"/>
          <pc:sldLayoutMkLst>
            <pc:docMk/>
            <pc:sldMasterMk cId="2210601823" sldId="2147483648"/>
            <pc:sldLayoutMk cId="2939393135" sldId="2147483652"/>
          </pc:sldLayoutMkLst>
        </pc:sldLayoutChg>
        <pc:sldLayoutChg chg="del">
          <pc:chgData name="VIJAY, ANA (UG)" userId="936a0ae8-19d8-4562-be66-92b321eb7852" providerId="ADAL" clId="{6FA46EEE-6920-E740-9706-45D04A4D5857}" dt="2023-11-22T11:37:45.256" v="0" actId="26606"/>
          <pc:sldLayoutMkLst>
            <pc:docMk/>
            <pc:sldMasterMk cId="2210601823" sldId="2147483648"/>
            <pc:sldLayoutMk cId="2321209485" sldId="2147483653"/>
          </pc:sldLayoutMkLst>
        </pc:sldLayoutChg>
        <pc:sldLayoutChg chg="del">
          <pc:chgData name="VIJAY, ANA (UG)" userId="936a0ae8-19d8-4562-be66-92b321eb7852" providerId="ADAL" clId="{6FA46EEE-6920-E740-9706-45D04A4D5857}" dt="2023-11-22T11:37:45.256" v="0" actId="26606"/>
          <pc:sldLayoutMkLst>
            <pc:docMk/>
            <pc:sldMasterMk cId="2210601823" sldId="2147483648"/>
            <pc:sldLayoutMk cId="915336452" sldId="2147483654"/>
          </pc:sldLayoutMkLst>
        </pc:sldLayoutChg>
        <pc:sldLayoutChg chg="del">
          <pc:chgData name="VIJAY, ANA (UG)" userId="936a0ae8-19d8-4562-be66-92b321eb7852" providerId="ADAL" clId="{6FA46EEE-6920-E740-9706-45D04A4D5857}" dt="2023-11-22T11:37:45.256" v="0" actId="26606"/>
          <pc:sldLayoutMkLst>
            <pc:docMk/>
            <pc:sldMasterMk cId="2210601823" sldId="2147483648"/>
            <pc:sldLayoutMk cId="2039463200" sldId="2147483655"/>
          </pc:sldLayoutMkLst>
        </pc:sldLayoutChg>
        <pc:sldLayoutChg chg="del">
          <pc:chgData name="VIJAY, ANA (UG)" userId="936a0ae8-19d8-4562-be66-92b321eb7852" providerId="ADAL" clId="{6FA46EEE-6920-E740-9706-45D04A4D5857}" dt="2023-11-22T11:37:45.256" v="0" actId="26606"/>
          <pc:sldLayoutMkLst>
            <pc:docMk/>
            <pc:sldMasterMk cId="2210601823" sldId="2147483648"/>
            <pc:sldLayoutMk cId="4157856105" sldId="2147483656"/>
          </pc:sldLayoutMkLst>
        </pc:sldLayoutChg>
        <pc:sldLayoutChg chg="del">
          <pc:chgData name="VIJAY, ANA (UG)" userId="936a0ae8-19d8-4562-be66-92b321eb7852" providerId="ADAL" clId="{6FA46EEE-6920-E740-9706-45D04A4D5857}" dt="2023-11-22T11:37:45.256" v="0" actId="26606"/>
          <pc:sldLayoutMkLst>
            <pc:docMk/>
            <pc:sldMasterMk cId="2210601823" sldId="2147483648"/>
            <pc:sldLayoutMk cId="290164844" sldId="2147483657"/>
          </pc:sldLayoutMkLst>
        </pc:sldLayoutChg>
        <pc:sldLayoutChg chg="del">
          <pc:chgData name="VIJAY, ANA (UG)" userId="936a0ae8-19d8-4562-be66-92b321eb7852" providerId="ADAL" clId="{6FA46EEE-6920-E740-9706-45D04A4D5857}" dt="2023-11-22T11:37:45.256" v="0" actId="26606"/>
          <pc:sldLayoutMkLst>
            <pc:docMk/>
            <pc:sldMasterMk cId="2210601823" sldId="2147483648"/>
            <pc:sldLayoutMk cId="2259053072" sldId="2147483658"/>
          </pc:sldLayoutMkLst>
        </pc:sldLayoutChg>
        <pc:sldLayoutChg chg="del">
          <pc:chgData name="VIJAY, ANA (UG)" userId="936a0ae8-19d8-4562-be66-92b321eb7852" providerId="ADAL" clId="{6FA46EEE-6920-E740-9706-45D04A4D5857}" dt="2023-11-22T11:37:45.256" v="0" actId="26606"/>
          <pc:sldLayoutMkLst>
            <pc:docMk/>
            <pc:sldMasterMk cId="2210601823" sldId="2147483648"/>
            <pc:sldLayoutMk cId="928200335" sldId="2147483659"/>
          </pc:sldLayoutMkLst>
        </pc:sldLayoutChg>
      </pc:sldMasterChg>
      <pc:sldMasterChg chg="add addSldLayout">
        <pc:chgData name="VIJAY, ANA (UG)" userId="936a0ae8-19d8-4562-be66-92b321eb7852" providerId="ADAL" clId="{6FA46EEE-6920-E740-9706-45D04A4D5857}" dt="2023-11-22T11:37:45.256" v="0" actId="26606"/>
        <pc:sldMasterMkLst>
          <pc:docMk/>
          <pc:sldMasterMk cId="1016064010" sldId="2147483699"/>
        </pc:sldMasterMkLst>
        <pc:sldLayoutChg chg="add">
          <pc:chgData name="VIJAY, ANA (UG)" userId="936a0ae8-19d8-4562-be66-92b321eb7852" providerId="ADAL" clId="{6FA46EEE-6920-E740-9706-45D04A4D5857}" dt="2023-11-22T11:37:45.256" v="0" actId="26606"/>
          <pc:sldLayoutMkLst>
            <pc:docMk/>
            <pc:sldMasterMk cId="1016064010" sldId="2147483699"/>
            <pc:sldLayoutMk cId="1068912387" sldId="2147483688"/>
          </pc:sldLayoutMkLst>
        </pc:sldLayoutChg>
        <pc:sldLayoutChg chg="add">
          <pc:chgData name="VIJAY, ANA (UG)" userId="936a0ae8-19d8-4562-be66-92b321eb7852" providerId="ADAL" clId="{6FA46EEE-6920-E740-9706-45D04A4D5857}" dt="2023-11-22T11:37:45.256" v="0" actId="26606"/>
          <pc:sldLayoutMkLst>
            <pc:docMk/>
            <pc:sldMasterMk cId="1016064010" sldId="2147483699"/>
            <pc:sldLayoutMk cId="2503004467" sldId="2147483689"/>
          </pc:sldLayoutMkLst>
        </pc:sldLayoutChg>
        <pc:sldLayoutChg chg="add">
          <pc:chgData name="VIJAY, ANA (UG)" userId="936a0ae8-19d8-4562-be66-92b321eb7852" providerId="ADAL" clId="{6FA46EEE-6920-E740-9706-45D04A4D5857}" dt="2023-11-22T11:37:45.256" v="0" actId="26606"/>
          <pc:sldLayoutMkLst>
            <pc:docMk/>
            <pc:sldMasterMk cId="1016064010" sldId="2147483699"/>
            <pc:sldLayoutMk cId="760452786" sldId="2147483690"/>
          </pc:sldLayoutMkLst>
        </pc:sldLayoutChg>
        <pc:sldLayoutChg chg="add">
          <pc:chgData name="VIJAY, ANA (UG)" userId="936a0ae8-19d8-4562-be66-92b321eb7852" providerId="ADAL" clId="{6FA46EEE-6920-E740-9706-45D04A4D5857}" dt="2023-11-22T11:37:45.256" v="0" actId="26606"/>
          <pc:sldLayoutMkLst>
            <pc:docMk/>
            <pc:sldMasterMk cId="1016064010" sldId="2147483699"/>
            <pc:sldLayoutMk cId="310402058" sldId="2147483691"/>
          </pc:sldLayoutMkLst>
        </pc:sldLayoutChg>
        <pc:sldLayoutChg chg="add">
          <pc:chgData name="VIJAY, ANA (UG)" userId="936a0ae8-19d8-4562-be66-92b321eb7852" providerId="ADAL" clId="{6FA46EEE-6920-E740-9706-45D04A4D5857}" dt="2023-11-22T11:37:45.256" v="0" actId="26606"/>
          <pc:sldLayoutMkLst>
            <pc:docMk/>
            <pc:sldMasterMk cId="1016064010" sldId="2147483699"/>
            <pc:sldLayoutMk cId="3467116989" sldId="2147483692"/>
          </pc:sldLayoutMkLst>
        </pc:sldLayoutChg>
        <pc:sldLayoutChg chg="add">
          <pc:chgData name="VIJAY, ANA (UG)" userId="936a0ae8-19d8-4562-be66-92b321eb7852" providerId="ADAL" clId="{6FA46EEE-6920-E740-9706-45D04A4D5857}" dt="2023-11-22T11:37:45.256" v="0" actId="26606"/>
          <pc:sldLayoutMkLst>
            <pc:docMk/>
            <pc:sldMasterMk cId="1016064010" sldId="2147483699"/>
            <pc:sldLayoutMk cId="19679506" sldId="2147483693"/>
          </pc:sldLayoutMkLst>
        </pc:sldLayoutChg>
        <pc:sldLayoutChg chg="add">
          <pc:chgData name="VIJAY, ANA (UG)" userId="936a0ae8-19d8-4562-be66-92b321eb7852" providerId="ADAL" clId="{6FA46EEE-6920-E740-9706-45D04A4D5857}" dt="2023-11-22T11:37:45.256" v="0" actId="26606"/>
          <pc:sldLayoutMkLst>
            <pc:docMk/>
            <pc:sldMasterMk cId="1016064010" sldId="2147483699"/>
            <pc:sldLayoutMk cId="2539424980" sldId="2147483694"/>
          </pc:sldLayoutMkLst>
        </pc:sldLayoutChg>
        <pc:sldLayoutChg chg="add">
          <pc:chgData name="VIJAY, ANA (UG)" userId="936a0ae8-19d8-4562-be66-92b321eb7852" providerId="ADAL" clId="{6FA46EEE-6920-E740-9706-45D04A4D5857}" dt="2023-11-22T11:37:45.256" v="0" actId="26606"/>
          <pc:sldLayoutMkLst>
            <pc:docMk/>
            <pc:sldMasterMk cId="1016064010" sldId="2147483699"/>
            <pc:sldLayoutMk cId="222480116" sldId="2147483695"/>
          </pc:sldLayoutMkLst>
        </pc:sldLayoutChg>
        <pc:sldLayoutChg chg="add">
          <pc:chgData name="VIJAY, ANA (UG)" userId="936a0ae8-19d8-4562-be66-92b321eb7852" providerId="ADAL" clId="{6FA46EEE-6920-E740-9706-45D04A4D5857}" dt="2023-11-22T11:37:45.256" v="0" actId="26606"/>
          <pc:sldLayoutMkLst>
            <pc:docMk/>
            <pc:sldMasterMk cId="1016064010" sldId="2147483699"/>
            <pc:sldLayoutMk cId="3843743948" sldId="2147483696"/>
          </pc:sldLayoutMkLst>
        </pc:sldLayoutChg>
        <pc:sldLayoutChg chg="add">
          <pc:chgData name="VIJAY, ANA (UG)" userId="936a0ae8-19d8-4562-be66-92b321eb7852" providerId="ADAL" clId="{6FA46EEE-6920-E740-9706-45D04A4D5857}" dt="2023-11-22T11:37:45.256" v="0" actId="26606"/>
          <pc:sldLayoutMkLst>
            <pc:docMk/>
            <pc:sldMasterMk cId="1016064010" sldId="2147483699"/>
            <pc:sldLayoutMk cId="2205494715" sldId="2147483697"/>
          </pc:sldLayoutMkLst>
        </pc:sldLayoutChg>
        <pc:sldLayoutChg chg="add">
          <pc:chgData name="VIJAY, ANA (UG)" userId="936a0ae8-19d8-4562-be66-92b321eb7852" providerId="ADAL" clId="{6FA46EEE-6920-E740-9706-45D04A4D5857}" dt="2023-11-22T11:37:45.256" v="0" actId="26606"/>
          <pc:sldLayoutMkLst>
            <pc:docMk/>
            <pc:sldMasterMk cId="1016064010" sldId="2147483699"/>
            <pc:sldLayoutMk cId="2052901711" sldId="214748369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4C622-D47D-A142-ACB0-90F9EA68BAF8}" type="datetimeFigureOut">
              <a:rPr lang="en-US" smtClean="0"/>
              <a:t>3/19/2024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22D0E-E868-DF42-AAA5-4D8531184C49}" type="slidenum">
              <a:rPr lang="en-US" smtClean="0"/>
              <a:t>‹#›</a:t>
            </a:fld>
            <a:endParaRPr lang="en-US"/>
          </a:p>
        </p:txBody>
      </p:sp>
    </p:spTree>
    <p:extLst>
      <p:ext uri="{BB962C8B-B14F-4D97-AF65-F5344CB8AC3E}">
        <p14:creationId xmlns:p14="http://schemas.microsoft.com/office/powerpoint/2010/main" val="504813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odulocalculator.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722D0E-E868-DF42-AAA5-4D8531184C49}" type="slidenum">
              <a:rPr lang="en-US" smtClean="0"/>
              <a:t>3</a:t>
            </a:fld>
            <a:endParaRPr lang="en-US"/>
          </a:p>
        </p:txBody>
      </p:sp>
    </p:spTree>
    <p:extLst>
      <p:ext uri="{BB962C8B-B14F-4D97-AF65-F5344CB8AC3E}">
        <p14:creationId xmlns:p14="http://schemas.microsoft.com/office/powerpoint/2010/main" val="3770802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722D0E-E868-DF42-AAA5-4D8531184C49}" type="slidenum">
              <a:rPr lang="en-US" smtClean="0"/>
              <a:t>11</a:t>
            </a:fld>
            <a:endParaRPr lang="en-US"/>
          </a:p>
        </p:txBody>
      </p:sp>
    </p:spTree>
    <p:extLst>
      <p:ext uri="{BB962C8B-B14F-4D97-AF65-F5344CB8AC3E}">
        <p14:creationId xmlns:p14="http://schemas.microsoft.com/office/powerpoint/2010/main" val="405962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722D0E-E868-DF42-AAA5-4D8531184C49}" type="slidenum">
              <a:rPr lang="en-US" smtClean="0"/>
              <a:t>12</a:t>
            </a:fld>
            <a:endParaRPr lang="en-US"/>
          </a:p>
        </p:txBody>
      </p:sp>
    </p:spTree>
    <p:extLst>
      <p:ext uri="{BB962C8B-B14F-4D97-AF65-F5344CB8AC3E}">
        <p14:creationId xmlns:p14="http://schemas.microsoft.com/office/powerpoint/2010/main" val="130732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444444"/>
                </a:solidFill>
                <a:effectLst/>
                <a:latin typeface="Arial" panose="020B0604020202020204" pitchFamily="34" charset="0"/>
              </a:rPr>
              <a:t>Alice and Bob again</a:t>
            </a:r>
          </a:p>
          <a:p>
            <a:pPr algn="l"/>
            <a:r>
              <a:rPr lang="en-GB" b="0" i="0" dirty="0">
                <a:solidFill>
                  <a:srgbClr val="444444"/>
                </a:solidFill>
                <a:effectLst/>
                <a:latin typeface="Arial" panose="020B0604020202020204" pitchFamily="34" charset="0"/>
              </a:rPr>
              <a:t>In the most basic form of the Diffie-Hellman key exchange, </a:t>
            </a:r>
            <a:r>
              <a:rPr lang="en-GB" b="1" i="0" dirty="0">
                <a:solidFill>
                  <a:srgbClr val="444444"/>
                </a:solidFill>
                <a:effectLst/>
                <a:latin typeface="Arial" panose="020B0604020202020204" pitchFamily="34" charset="0"/>
              </a:rPr>
              <a:t>Alice and Bob begin by mutually deciding upon two numbers to start with</a:t>
            </a:r>
            <a:r>
              <a:rPr lang="en-GB" b="0" i="0" dirty="0">
                <a:solidFill>
                  <a:srgbClr val="444444"/>
                </a:solidFill>
                <a:effectLst/>
                <a:latin typeface="Arial" panose="020B0604020202020204" pitchFamily="34" charset="0"/>
              </a:rPr>
              <a:t>, as opposed to the single common paint in the example above. These are</a:t>
            </a:r>
            <a:r>
              <a:rPr lang="en-GB" b="1" i="0" dirty="0">
                <a:solidFill>
                  <a:srgbClr val="444444"/>
                </a:solidFill>
                <a:effectLst/>
                <a:latin typeface="Arial" panose="020B0604020202020204" pitchFamily="34" charset="0"/>
              </a:rPr>
              <a:t> the modulus (</a:t>
            </a:r>
            <a:r>
              <a:rPr lang="en-GB" b="1" i="1" dirty="0">
                <a:solidFill>
                  <a:srgbClr val="444444"/>
                </a:solidFill>
                <a:effectLst/>
                <a:latin typeface="Arial" panose="020B0604020202020204" pitchFamily="34" charset="0"/>
              </a:rPr>
              <a:t>p</a:t>
            </a:r>
            <a:r>
              <a:rPr lang="en-GB" b="1" i="0" dirty="0">
                <a:solidFill>
                  <a:srgbClr val="444444"/>
                </a:solidFill>
                <a:effectLst/>
                <a:latin typeface="Arial" panose="020B0604020202020204" pitchFamily="34" charset="0"/>
              </a:rPr>
              <a:t>) and the base (</a:t>
            </a:r>
            <a:r>
              <a:rPr lang="en-GB" b="1" i="1" dirty="0">
                <a:solidFill>
                  <a:srgbClr val="444444"/>
                </a:solidFill>
                <a:effectLst/>
                <a:latin typeface="Arial" panose="020B0604020202020204" pitchFamily="34" charset="0"/>
              </a:rPr>
              <a:t>g</a:t>
            </a:r>
            <a:r>
              <a:rPr lang="en-GB" b="1" i="0" dirty="0">
                <a:solidFill>
                  <a:srgbClr val="444444"/>
                </a:solidFill>
                <a:effectLst/>
                <a:latin typeface="Arial" panose="020B0604020202020204" pitchFamily="34" charset="0"/>
              </a:rPr>
              <a:t>)</a:t>
            </a:r>
            <a:r>
              <a:rPr lang="en-GB" b="0" i="0" dirty="0">
                <a:solidFill>
                  <a:srgbClr val="444444"/>
                </a:solidFill>
                <a:effectLst/>
                <a:latin typeface="Arial" panose="020B0604020202020204" pitchFamily="34" charset="0"/>
              </a:rPr>
              <a:t>.</a:t>
            </a:r>
          </a:p>
          <a:p>
            <a:pPr algn="l"/>
            <a:r>
              <a:rPr lang="en-GB" b="0" i="0" dirty="0">
                <a:solidFill>
                  <a:srgbClr val="444444"/>
                </a:solidFill>
                <a:effectLst/>
                <a:latin typeface="Arial" panose="020B0604020202020204" pitchFamily="34" charset="0"/>
              </a:rPr>
              <a:t>In practical use, </a:t>
            </a:r>
            <a:r>
              <a:rPr lang="en-GB" b="1" i="0" dirty="0">
                <a:solidFill>
                  <a:srgbClr val="444444"/>
                </a:solidFill>
                <a:effectLst/>
                <a:latin typeface="Arial" panose="020B0604020202020204" pitchFamily="34" charset="0"/>
              </a:rPr>
              <a:t>the modulus (</a:t>
            </a:r>
            <a:r>
              <a:rPr lang="en-GB" b="1" i="1" dirty="0">
                <a:solidFill>
                  <a:srgbClr val="444444"/>
                </a:solidFill>
                <a:effectLst/>
                <a:latin typeface="Arial" panose="020B0604020202020204" pitchFamily="34" charset="0"/>
              </a:rPr>
              <a:t>p</a:t>
            </a:r>
            <a:r>
              <a:rPr lang="en-GB" b="1" i="0" dirty="0">
                <a:solidFill>
                  <a:srgbClr val="444444"/>
                </a:solidFill>
                <a:effectLst/>
                <a:latin typeface="Arial" panose="020B0604020202020204" pitchFamily="34" charset="0"/>
              </a:rPr>
              <a:t>) is a very large prime number</a:t>
            </a:r>
            <a:r>
              <a:rPr lang="en-GB" b="0" i="0" dirty="0">
                <a:solidFill>
                  <a:srgbClr val="444444"/>
                </a:solidFill>
                <a:effectLst/>
                <a:latin typeface="Arial" panose="020B0604020202020204" pitchFamily="34" charset="0"/>
              </a:rPr>
              <a:t>, while </a:t>
            </a:r>
            <a:r>
              <a:rPr lang="en-GB" b="1" i="0" dirty="0">
                <a:solidFill>
                  <a:srgbClr val="444444"/>
                </a:solidFill>
                <a:effectLst/>
                <a:latin typeface="Arial" panose="020B0604020202020204" pitchFamily="34" charset="0"/>
              </a:rPr>
              <a:t>the base (</a:t>
            </a:r>
            <a:r>
              <a:rPr lang="en-GB" b="1" i="1" dirty="0">
                <a:solidFill>
                  <a:srgbClr val="444444"/>
                </a:solidFill>
                <a:effectLst/>
                <a:latin typeface="Arial" panose="020B0604020202020204" pitchFamily="34" charset="0"/>
              </a:rPr>
              <a:t>g</a:t>
            </a:r>
            <a:r>
              <a:rPr lang="en-GB" b="1" i="0" dirty="0">
                <a:solidFill>
                  <a:srgbClr val="444444"/>
                </a:solidFill>
                <a:effectLst/>
                <a:latin typeface="Arial" panose="020B0604020202020204" pitchFamily="34" charset="0"/>
              </a:rPr>
              <a:t>) is relatively small to simplify calculations</a:t>
            </a:r>
            <a:r>
              <a:rPr lang="en-GB" b="0" i="0" dirty="0">
                <a:solidFill>
                  <a:srgbClr val="444444"/>
                </a:solidFill>
                <a:effectLst/>
                <a:latin typeface="Arial" panose="020B0604020202020204" pitchFamily="34" charset="0"/>
              </a:rPr>
              <a:t>. The base (</a:t>
            </a:r>
            <a:r>
              <a:rPr lang="en-GB" b="0" i="1" dirty="0">
                <a:solidFill>
                  <a:srgbClr val="444444"/>
                </a:solidFill>
                <a:effectLst/>
                <a:latin typeface="Arial" panose="020B0604020202020204" pitchFamily="34" charset="0"/>
              </a:rPr>
              <a:t>g</a:t>
            </a:r>
            <a:r>
              <a:rPr lang="en-GB" b="0" i="0" dirty="0">
                <a:solidFill>
                  <a:srgbClr val="444444"/>
                </a:solidFill>
                <a:effectLst/>
                <a:latin typeface="Arial" panose="020B0604020202020204" pitchFamily="34" charset="0"/>
              </a:rPr>
              <a:t>) is derived from a cyclic group (</a:t>
            </a:r>
            <a:r>
              <a:rPr lang="en-GB" b="0" i="1" dirty="0">
                <a:solidFill>
                  <a:srgbClr val="444444"/>
                </a:solidFill>
                <a:effectLst/>
                <a:latin typeface="Arial" panose="020B0604020202020204" pitchFamily="34" charset="0"/>
              </a:rPr>
              <a:t>G</a:t>
            </a:r>
            <a:r>
              <a:rPr lang="en-GB" b="0" i="0" dirty="0">
                <a:solidFill>
                  <a:srgbClr val="444444"/>
                </a:solidFill>
                <a:effectLst/>
                <a:latin typeface="Arial" panose="020B0604020202020204" pitchFamily="34" charset="0"/>
              </a:rPr>
              <a:t>) that is normally generated well before the other steps take place.</a:t>
            </a:r>
          </a:p>
          <a:p>
            <a:pPr algn="l"/>
            <a:r>
              <a:rPr lang="en-GB" b="0" i="0" dirty="0">
                <a:solidFill>
                  <a:srgbClr val="444444"/>
                </a:solidFill>
                <a:effectLst/>
                <a:latin typeface="Arial" panose="020B0604020202020204" pitchFamily="34" charset="0"/>
              </a:rPr>
              <a:t>For our example, let’s say that the modulus (</a:t>
            </a:r>
            <a:r>
              <a:rPr lang="en-GB" b="0" i="1" dirty="0">
                <a:solidFill>
                  <a:srgbClr val="444444"/>
                </a:solidFill>
                <a:effectLst/>
                <a:latin typeface="Arial" panose="020B0604020202020204" pitchFamily="34" charset="0"/>
              </a:rPr>
              <a:t>p</a:t>
            </a:r>
            <a:r>
              <a:rPr lang="en-GB" b="0" i="0" dirty="0">
                <a:solidFill>
                  <a:srgbClr val="444444"/>
                </a:solidFill>
                <a:effectLst/>
                <a:latin typeface="Arial" panose="020B0604020202020204" pitchFamily="34" charset="0"/>
              </a:rPr>
              <a:t>) is </a:t>
            </a:r>
            <a:r>
              <a:rPr lang="en-GB" b="1" i="0" dirty="0">
                <a:solidFill>
                  <a:srgbClr val="444444"/>
                </a:solidFill>
                <a:effectLst/>
                <a:latin typeface="Arial" panose="020B0604020202020204" pitchFamily="34" charset="0"/>
              </a:rPr>
              <a:t>17</a:t>
            </a:r>
            <a:r>
              <a:rPr lang="en-GB" b="0" i="0" dirty="0">
                <a:solidFill>
                  <a:srgbClr val="444444"/>
                </a:solidFill>
                <a:effectLst/>
                <a:latin typeface="Arial" panose="020B0604020202020204" pitchFamily="34" charset="0"/>
              </a:rPr>
              <a:t>, while the base (</a:t>
            </a:r>
            <a:r>
              <a:rPr lang="en-GB" b="0" i="1" dirty="0">
                <a:solidFill>
                  <a:srgbClr val="444444"/>
                </a:solidFill>
                <a:effectLst/>
                <a:latin typeface="Arial" panose="020B0604020202020204" pitchFamily="34" charset="0"/>
              </a:rPr>
              <a:t>g</a:t>
            </a:r>
            <a:r>
              <a:rPr lang="en-GB" b="0" i="0" dirty="0">
                <a:solidFill>
                  <a:srgbClr val="444444"/>
                </a:solidFill>
                <a:effectLst/>
                <a:latin typeface="Arial" panose="020B0604020202020204" pitchFamily="34" charset="0"/>
              </a:rPr>
              <a:t>) is </a:t>
            </a:r>
            <a:r>
              <a:rPr lang="en-GB" b="1" i="0" dirty="0">
                <a:solidFill>
                  <a:srgbClr val="444444"/>
                </a:solidFill>
                <a:effectLst/>
                <a:latin typeface="Arial" panose="020B0604020202020204" pitchFamily="34" charset="0"/>
              </a:rPr>
              <a:t>4</a:t>
            </a:r>
            <a:r>
              <a:rPr lang="en-GB" b="0" i="0" dirty="0">
                <a:solidFill>
                  <a:srgbClr val="444444"/>
                </a:solidFill>
                <a:effectLst/>
                <a:latin typeface="Arial" panose="020B0604020202020204" pitchFamily="34" charset="0"/>
              </a:rPr>
              <a:t>.</a:t>
            </a:r>
          </a:p>
          <a:p>
            <a:pPr algn="l"/>
            <a:r>
              <a:rPr lang="en-GB" b="0" i="0" dirty="0">
                <a:solidFill>
                  <a:srgbClr val="444444"/>
                </a:solidFill>
                <a:effectLst/>
                <a:latin typeface="Arial" panose="020B0604020202020204" pitchFamily="34" charset="0"/>
              </a:rPr>
              <a:t>Once they have mutually decided on these numbers, Alice settles on a secret number (</a:t>
            </a:r>
            <a:r>
              <a:rPr lang="en-GB" b="1" i="0" dirty="0">
                <a:solidFill>
                  <a:srgbClr val="444444"/>
                </a:solidFill>
                <a:effectLst/>
                <a:latin typeface="Arial" panose="020B0604020202020204" pitchFamily="34" charset="0"/>
              </a:rPr>
              <a:t>a</a:t>
            </a:r>
            <a:r>
              <a:rPr lang="en-GB" b="0" i="0" dirty="0">
                <a:solidFill>
                  <a:srgbClr val="444444"/>
                </a:solidFill>
                <a:effectLst/>
                <a:latin typeface="Arial" panose="020B0604020202020204" pitchFamily="34" charset="0"/>
              </a:rPr>
              <a:t>) for herself, while Bob chooses his own secret number (</a:t>
            </a:r>
            <a:r>
              <a:rPr lang="en-GB" b="1" i="1" dirty="0">
                <a:solidFill>
                  <a:srgbClr val="444444"/>
                </a:solidFill>
                <a:effectLst/>
                <a:latin typeface="Arial" panose="020B0604020202020204" pitchFamily="34" charset="0"/>
              </a:rPr>
              <a:t>b</a:t>
            </a:r>
            <a:r>
              <a:rPr lang="en-GB" b="0" i="0" dirty="0">
                <a:solidFill>
                  <a:srgbClr val="444444"/>
                </a:solidFill>
                <a:effectLst/>
                <a:latin typeface="Arial" panose="020B0604020202020204" pitchFamily="34" charset="0"/>
              </a:rPr>
              <a:t>). Let’s say that they choose:</a:t>
            </a:r>
          </a:p>
          <a:p>
            <a:pPr algn="l"/>
            <a:r>
              <a:rPr lang="en-GB" b="1" i="1" dirty="0">
                <a:solidFill>
                  <a:srgbClr val="444444"/>
                </a:solidFill>
                <a:effectLst/>
                <a:latin typeface="Arial" panose="020B0604020202020204" pitchFamily="34" charset="0"/>
              </a:rPr>
              <a:t>a</a:t>
            </a:r>
            <a:r>
              <a:rPr lang="en-GB" b="1" i="0" dirty="0">
                <a:solidFill>
                  <a:srgbClr val="444444"/>
                </a:solidFill>
                <a:effectLst/>
                <a:latin typeface="Arial" panose="020B0604020202020204" pitchFamily="34" charset="0"/>
              </a:rPr>
              <a:t> = 3</a:t>
            </a:r>
            <a:endParaRPr lang="en-GB" b="0" i="0" dirty="0">
              <a:solidFill>
                <a:srgbClr val="444444"/>
              </a:solidFill>
              <a:effectLst/>
              <a:latin typeface="Arial" panose="020B0604020202020204" pitchFamily="34" charset="0"/>
            </a:endParaRPr>
          </a:p>
          <a:p>
            <a:pPr algn="l"/>
            <a:r>
              <a:rPr lang="en-GB" b="1" i="1" dirty="0">
                <a:solidFill>
                  <a:srgbClr val="444444"/>
                </a:solidFill>
                <a:effectLst/>
                <a:latin typeface="Arial" panose="020B0604020202020204" pitchFamily="34" charset="0"/>
              </a:rPr>
              <a:t>b</a:t>
            </a:r>
            <a:r>
              <a:rPr lang="en-GB" b="1" i="0" dirty="0">
                <a:solidFill>
                  <a:srgbClr val="444444"/>
                </a:solidFill>
                <a:effectLst/>
                <a:latin typeface="Arial" panose="020B0604020202020204" pitchFamily="34" charset="0"/>
              </a:rPr>
              <a:t> = 6</a:t>
            </a:r>
            <a:endParaRPr lang="en-GB" b="0" i="0" dirty="0">
              <a:solidFill>
                <a:srgbClr val="444444"/>
              </a:solidFill>
              <a:effectLst/>
              <a:latin typeface="Arial" panose="020B0604020202020204" pitchFamily="34" charset="0"/>
            </a:endParaRPr>
          </a:p>
          <a:p>
            <a:pPr algn="l"/>
            <a:r>
              <a:rPr lang="en-GB" b="0" i="0" dirty="0">
                <a:solidFill>
                  <a:srgbClr val="444444"/>
                </a:solidFill>
                <a:effectLst/>
                <a:latin typeface="Arial" panose="020B0604020202020204" pitchFamily="34" charset="0"/>
              </a:rPr>
              <a:t>Alice then performs the following calculation to give her the number that she will send to Bob:</a:t>
            </a:r>
          </a:p>
          <a:p>
            <a:pPr algn="l"/>
            <a:r>
              <a:rPr lang="en-GB" b="0" i="1" dirty="0">
                <a:solidFill>
                  <a:srgbClr val="444444"/>
                </a:solidFill>
                <a:effectLst/>
                <a:latin typeface="Arial" panose="020B0604020202020204" pitchFamily="34" charset="0"/>
              </a:rPr>
              <a:t>A = g</a:t>
            </a:r>
            <a:r>
              <a:rPr lang="en-GB" b="0" i="1" baseline="30000" dirty="0">
                <a:solidFill>
                  <a:srgbClr val="444444"/>
                </a:solidFill>
                <a:effectLst/>
                <a:latin typeface="Arial" panose="020B0604020202020204" pitchFamily="34" charset="0"/>
              </a:rPr>
              <a:t>a </a:t>
            </a:r>
            <a:r>
              <a:rPr lang="en-GB" b="0" i="0" dirty="0">
                <a:solidFill>
                  <a:srgbClr val="444444"/>
                </a:solidFill>
                <a:effectLst/>
                <a:latin typeface="Arial" panose="020B0604020202020204" pitchFamily="34" charset="0"/>
              </a:rPr>
              <a:t>mod</a:t>
            </a:r>
            <a:r>
              <a:rPr lang="en-GB" b="0" i="1" dirty="0">
                <a:solidFill>
                  <a:srgbClr val="444444"/>
                </a:solidFill>
                <a:effectLst/>
                <a:latin typeface="Arial" panose="020B0604020202020204" pitchFamily="34" charset="0"/>
              </a:rPr>
              <a:t> p</a:t>
            </a:r>
            <a:endParaRPr lang="en-GB" b="0" i="0" dirty="0">
              <a:solidFill>
                <a:srgbClr val="444444"/>
              </a:solidFill>
              <a:effectLst/>
              <a:latin typeface="Arial" panose="020B0604020202020204" pitchFamily="34" charset="0"/>
            </a:endParaRPr>
          </a:p>
          <a:p>
            <a:pPr algn="l"/>
            <a:r>
              <a:rPr lang="en-GB" b="0" i="0" dirty="0">
                <a:solidFill>
                  <a:srgbClr val="444444"/>
                </a:solidFill>
                <a:effectLst/>
                <a:latin typeface="Arial" panose="020B0604020202020204" pitchFamily="34" charset="0"/>
              </a:rPr>
              <a:t>In the above calculation, </a:t>
            </a:r>
            <a:r>
              <a:rPr lang="en-GB" b="1" i="0" dirty="0">
                <a:solidFill>
                  <a:srgbClr val="444444"/>
                </a:solidFill>
                <a:effectLst/>
                <a:latin typeface="Arial" panose="020B0604020202020204" pitchFamily="34" charset="0"/>
              </a:rPr>
              <a:t>mod</a:t>
            </a:r>
            <a:r>
              <a:rPr lang="en-GB" b="0" i="0" dirty="0">
                <a:solidFill>
                  <a:srgbClr val="444444"/>
                </a:solidFill>
                <a:effectLst/>
                <a:latin typeface="Arial" panose="020B0604020202020204" pitchFamily="34" charset="0"/>
              </a:rPr>
              <a:t> signifies a modulo operation.</a:t>
            </a:r>
          </a:p>
          <a:p>
            <a:pPr algn="l"/>
            <a:endParaRPr lang="en-GB" b="1" i="0" dirty="0">
              <a:solidFill>
                <a:srgbClr val="444444"/>
              </a:solidFill>
              <a:effectLst/>
              <a:latin typeface="Arial" panose="020B0604020202020204" pitchFamily="34" charset="0"/>
            </a:endParaRPr>
          </a:p>
          <a:p>
            <a:pPr algn="l"/>
            <a:r>
              <a:rPr lang="en-GB" b="1" i="0" dirty="0">
                <a:solidFill>
                  <a:srgbClr val="444444"/>
                </a:solidFill>
                <a:effectLst/>
                <a:latin typeface="Arial" panose="020B0604020202020204" pitchFamily="34" charset="0"/>
              </a:rPr>
              <a:t>Understanding the modulo operation</a:t>
            </a:r>
          </a:p>
          <a:p>
            <a:pPr algn="l"/>
            <a:r>
              <a:rPr lang="en-GB" b="0" i="0" dirty="0">
                <a:solidFill>
                  <a:srgbClr val="444444"/>
                </a:solidFill>
                <a:effectLst/>
                <a:latin typeface="Arial" panose="020B0604020202020204" pitchFamily="34" charset="0"/>
              </a:rPr>
              <a:t>These are essentially calculations to figure out the remainder after dividing the left side by the right. As an example:</a:t>
            </a:r>
          </a:p>
          <a:p>
            <a:pPr algn="l"/>
            <a:r>
              <a:rPr lang="en-GB" b="0" i="0" dirty="0">
                <a:solidFill>
                  <a:srgbClr val="444444"/>
                </a:solidFill>
                <a:effectLst/>
                <a:latin typeface="Arial" panose="020B0604020202020204" pitchFamily="34" charset="0"/>
              </a:rPr>
              <a:t>15 mod 4 = 3</a:t>
            </a:r>
          </a:p>
          <a:p>
            <a:pPr algn="l"/>
            <a:r>
              <a:rPr lang="en-GB" b="0" i="0" dirty="0">
                <a:solidFill>
                  <a:srgbClr val="444444"/>
                </a:solidFill>
                <a:effectLst/>
                <a:latin typeface="Arial" panose="020B0604020202020204" pitchFamily="34" charset="0"/>
              </a:rPr>
              <a:t>If you understand how modulo operations work, you can do them yourself in the following calculations, otherwise you can use an </a:t>
            </a:r>
            <a:r>
              <a:rPr lang="en-GB" b="0" i="0" u="none" strike="noStrike" dirty="0">
                <a:solidFill>
                  <a:srgbClr val="1A73E8"/>
                </a:solidFill>
                <a:effectLst/>
                <a:latin typeface="Arial" panose="020B0604020202020204" pitchFamily="34" charset="0"/>
                <a:hlinkClick r:id="rId3"/>
              </a:rPr>
              <a:t>online calculator</a:t>
            </a:r>
            <a:r>
              <a:rPr lang="en-GB" b="0" i="0" dirty="0">
                <a:solidFill>
                  <a:srgbClr val="444444"/>
                </a:solidFill>
                <a:effectLst/>
                <a:latin typeface="Arial" panose="020B0604020202020204" pitchFamily="34" charset="0"/>
              </a:rPr>
              <a:t>.</a:t>
            </a:r>
          </a:p>
          <a:p>
            <a:pPr algn="l"/>
            <a:r>
              <a:rPr lang="en-GB" b="0" i="0" dirty="0">
                <a:solidFill>
                  <a:srgbClr val="444444"/>
                </a:solidFill>
                <a:effectLst/>
                <a:latin typeface="Arial" panose="020B0604020202020204" pitchFamily="34" charset="0"/>
              </a:rPr>
              <a:t>So let’s put our numbers into the formula:</a:t>
            </a:r>
          </a:p>
          <a:p>
            <a:pPr algn="l"/>
            <a:r>
              <a:rPr lang="en-GB" b="0" i="1" dirty="0">
                <a:solidFill>
                  <a:srgbClr val="444444"/>
                </a:solidFill>
                <a:effectLst/>
                <a:latin typeface="Arial" panose="020B0604020202020204" pitchFamily="34" charset="0"/>
              </a:rPr>
              <a:t>A</a:t>
            </a:r>
            <a:r>
              <a:rPr lang="en-GB" b="0" i="0" dirty="0">
                <a:solidFill>
                  <a:srgbClr val="444444"/>
                </a:solidFill>
                <a:effectLst/>
                <a:latin typeface="Arial" panose="020B0604020202020204" pitchFamily="34" charset="0"/>
              </a:rPr>
              <a:t> = 4</a:t>
            </a:r>
            <a:r>
              <a:rPr lang="en-GB" b="0" i="0" baseline="30000" dirty="0">
                <a:solidFill>
                  <a:srgbClr val="444444"/>
                </a:solidFill>
                <a:effectLst/>
                <a:latin typeface="Arial" panose="020B0604020202020204" pitchFamily="34" charset="0"/>
              </a:rPr>
              <a:t>3</a:t>
            </a:r>
            <a:r>
              <a:rPr lang="en-GB" b="0" i="0" dirty="0">
                <a:solidFill>
                  <a:srgbClr val="444444"/>
                </a:solidFill>
                <a:effectLst/>
                <a:latin typeface="Arial" panose="020B0604020202020204" pitchFamily="34" charset="0"/>
              </a:rPr>
              <a:t> mod 17</a:t>
            </a:r>
          </a:p>
          <a:p>
            <a:pPr algn="l"/>
            <a:r>
              <a:rPr lang="en-GB" b="0" i="1" dirty="0">
                <a:solidFill>
                  <a:srgbClr val="444444"/>
                </a:solidFill>
                <a:effectLst/>
                <a:latin typeface="Arial" panose="020B0604020202020204" pitchFamily="34" charset="0"/>
              </a:rPr>
              <a:t>A</a:t>
            </a:r>
            <a:r>
              <a:rPr lang="en-GB" b="0" i="0" dirty="0">
                <a:solidFill>
                  <a:srgbClr val="444444"/>
                </a:solidFill>
                <a:effectLst/>
                <a:latin typeface="Arial" panose="020B0604020202020204" pitchFamily="34" charset="0"/>
              </a:rPr>
              <a:t> = 64 mod 17</a:t>
            </a:r>
          </a:p>
          <a:p>
            <a:pPr algn="l"/>
            <a:r>
              <a:rPr lang="en-GB" b="0" i="1" dirty="0">
                <a:solidFill>
                  <a:srgbClr val="444444"/>
                </a:solidFill>
                <a:effectLst/>
                <a:latin typeface="Arial" panose="020B0604020202020204" pitchFamily="34" charset="0"/>
              </a:rPr>
              <a:t>A</a:t>
            </a:r>
            <a:r>
              <a:rPr lang="en-GB" b="0" i="0" dirty="0">
                <a:solidFill>
                  <a:srgbClr val="444444"/>
                </a:solidFill>
                <a:effectLst/>
                <a:latin typeface="Arial" panose="020B0604020202020204" pitchFamily="34" charset="0"/>
              </a:rPr>
              <a:t> = 13</a:t>
            </a:r>
          </a:p>
          <a:p>
            <a:pPr algn="l"/>
            <a:r>
              <a:rPr lang="en-GB" b="0" i="0" dirty="0">
                <a:solidFill>
                  <a:srgbClr val="444444"/>
                </a:solidFill>
                <a:effectLst/>
                <a:latin typeface="Arial" panose="020B0604020202020204" pitchFamily="34" charset="0"/>
              </a:rPr>
              <a:t>When we do the same for Bob, we get:</a:t>
            </a:r>
          </a:p>
          <a:p>
            <a:pPr algn="l"/>
            <a:r>
              <a:rPr lang="en-GB" b="0" i="1" dirty="0">
                <a:solidFill>
                  <a:srgbClr val="444444"/>
                </a:solidFill>
                <a:effectLst/>
                <a:latin typeface="Arial" panose="020B0604020202020204" pitchFamily="34" charset="0"/>
              </a:rPr>
              <a:t>B</a:t>
            </a:r>
            <a:r>
              <a:rPr lang="en-GB" b="0" i="0" dirty="0">
                <a:solidFill>
                  <a:srgbClr val="444444"/>
                </a:solidFill>
                <a:effectLst/>
                <a:latin typeface="Arial" panose="020B0604020202020204" pitchFamily="34" charset="0"/>
              </a:rPr>
              <a:t> = 4</a:t>
            </a:r>
            <a:r>
              <a:rPr lang="en-GB" b="0" i="0" baseline="30000" dirty="0">
                <a:solidFill>
                  <a:srgbClr val="444444"/>
                </a:solidFill>
                <a:effectLst/>
                <a:latin typeface="Arial" panose="020B0604020202020204" pitchFamily="34" charset="0"/>
              </a:rPr>
              <a:t>6</a:t>
            </a:r>
            <a:r>
              <a:rPr lang="en-GB" b="0" i="0" dirty="0">
                <a:solidFill>
                  <a:srgbClr val="444444"/>
                </a:solidFill>
                <a:effectLst/>
                <a:latin typeface="Arial" panose="020B0604020202020204" pitchFamily="34" charset="0"/>
              </a:rPr>
              <a:t> mod 17</a:t>
            </a:r>
          </a:p>
          <a:p>
            <a:pPr algn="l"/>
            <a:r>
              <a:rPr lang="en-GB" b="0" i="1" dirty="0">
                <a:solidFill>
                  <a:srgbClr val="444444"/>
                </a:solidFill>
                <a:effectLst/>
                <a:latin typeface="Arial" panose="020B0604020202020204" pitchFamily="34" charset="0"/>
              </a:rPr>
              <a:t>B</a:t>
            </a:r>
            <a:r>
              <a:rPr lang="en-GB" b="0" i="0" dirty="0">
                <a:solidFill>
                  <a:srgbClr val="444444"/>
                </a:solidFill>
                <a:effectLst/>
                <a:latin typeface="Arial" panose="020B0604020202020204" pitchFamily="34" charset="0"/>
              </a:rPr>
              <a:t> = 4096 mod 17</a:t>
            </a:r>
          </a:p>
          <a:p>
            <a:pPr algn="l"/>
            <a:r>
              <a:rPr lang="en-GB" b="0" i="1" dirty="0">
                <a:solidFill>
                  <a:srgbClr val="444444"/>
                </a:solidFill>
                <a:effectLst/>
                <a:latin typeface="Arial" panose="020B0604020202020204" pitchFamily="34" charset="0"/>
              </a:rPr>
              <a:t>B</a:t>
            </a:r>
            <a:r>
              <a:rPr lang="en-GB" b="0" i="0" dirty="0">
                <a:solidFill>
                  <a:srgbClr val="444444"/>
                </a:solidFill>
                <a:effectLst/>
                <a:latin typeface="Arial" panose="020B0604020202020204" pitchFamily="34" charset="0"/>
              </a:rPr>
              <a:t> = 16</a:t>
            </a:r>
          </a:p>
          <a:p>
            <a:pPr algn="l"/>
            <a:r>
              <a:rPr lang="en-GB" b="0" i="0" dirty="0">
                <a:solidFill>
                  <a:srgbClr val="444444"/>
                </a:solidFill>
                <a:effectLst/>
                <a:latin typeface="Arial" panose="020B0604020202020204" pitchFamily="34" charset="0"/>
              </a:rPr>
              <a:t>Alice then sends her result (</a:t>
            </a:r>
            <a:r>
              <a:rPr lang="en-GB" b="0" i="1" dirty="0">
                <a:solidFill>
                  <a:srgbClr val="444444"/>
                </a:solidFill>
                <a:effectLst/>
                <a:latin typeface="Arial" panose="020B0604020202020204" pitchFamily="34" charset="0"/>
              </a:rPr>
              <a:t>A</a:t>
            </a:r>
            <a:r>
              <a:rPr lang="en-GB" b="0" i="0" dirty="0">
                <a:solidFill>
                  <a:srgbClr val="444444"/>
                </a:solidFill>
                <a:effectLst/>
                <a:latin typeface="Arial" panose="020B0604020202020204" pitchFamily="34" charset="0"/>
              </a:rPr>
              <a:t>) to Bob, while Bob sends his figure (</a:t>
            </a:r>
            <a:r>
              <a:rPr lang="en-GB" b="0" i="1" dirty="0">
                <a:solidFill>
                  <a:srgbClr val="444444"/>
                </a:solidFill>
                <a:effectLst/>
                <a:latin typeface="Arial" panose="020B0604020202020204" pitchFamily="34" charset="0"/>
              </a:rPr>
              <a:t>B</a:t>
            </a:r>
            <a:r>
              <a:rPr lang="en-GB" b="0" i="0" dirty="0">
                <a:solidFill>
                  <a:srgbClr val="444444"/>
                </a:solidFill>
                <a:effectLst/>
                <a:latin typeface="Arial" panose="020B0604020202020204" pitchFamily="34" charset="0"/>
              </a:rPr>
              <a:t>) to Alice. Alice then calculates the shared secret (</a:t>
            </a:r>
            <a:r>
              <a:rPr lang="en-GB" b="0" i="1" dirty="0">
                <a:solidFill>
                  <a:srgbClr val="444444"/>
                </a:solidFill>
                <a:effectLst/>
                <a:latin typeface="Arial" panose="020B0604020202020204" pitchFamily="34" charset="0"/>
              </a:rPr>
              <a:t>s</a:t>
            </a:r>
            <a:r>
              <a:rPr lang="en-GB" b="0" i="0" dirty="0">
                <a:solidFill>
                  <a:srgbClr val="444444"/>
                </a:solidFill>
                <a:effectLst/>
                <a:latin typeface="Arial" panose="020B0604020202020204" pitchFamily="34" charset="0"/>
              </a:rPr>
              <a:t>) using the number she received from Bob (</a:t>
            </a:r>
            <a:r>
              <a:rPr lang="en-GB" b="0" i="1" dirty="0">
                <a:solidFill>
                  <a:srgbClr val="444444"/>
                </a:solidFill>
                <a:effectLst/>
                <a:latin typeface="Arial" panose="020B0604020202020204" pitchFamily="34" charset="0"/>
              </a:rPr>
              <a:t>B</a:t>
            </a:r>
            <a:r>
              <a:rPr lang="en-GB" b="0" i="0" dirty="0">
                <a:solidFill>
                  <a:srgbClr val="444444"/>
                </a:solidFill>
                <a:effectLst/>
                <a:latin typeface="Arial" panose="020B0604020202020204" pitchFamily="34" charset="0"/>
              </a:rPr>
              <a:t>) and her secret number (</a:t>
            </a:r>
            <a:r>
              <a:rPr lang="en-GB" b="0" i="1" dirty="0">
                <a:solidFill>
                  <a:srgbClr val="444444"/>
                </a:solidFill>
                <a:effectLst/>
                <a:latin typeface="Arial" panose="020B0604020202020204" pitchFamily="34" charset="0"/>
              </a:rPr>
              <a:t>a</a:t>
            </a:r>
            <a:r>
              <a:rPr lang="en-GB" b="0" i="0" dirty="0">
                <a:solidFill>
                  <a:srgbClr val="444444"/>
                </a:solidFill>
                <a:effectLst/>
                <a:latin typeface="Arial" panose="020B0604020202020204" pitchFamily="34" charset="0"/>
              </a:rPr>
              <a:t>), using the following formula:</a:t>
            </a:r>
          </a:p>
          <a:p>
            <a:pPr algn="l"/>
            <a:r>
              <a:rPr lang="en-GB" b="0" i="1" dirty="0">
                <a:solidFill>
                  <a:srgbClr val="444444"/>
                </a:solidFill>
                <a:effectLst/>
                <a:latin typeface="Arial" panose="020B0604020202020204" pitchFamily="34" charset="0"/>
              </a:rPr>
              <a:t>s</a:t>
            </a:r>
            <a:r>
              <a:rPr lang="en-GB" b="0" i="0" dirty="0">
                <a:solidFill>
                  <a:srgbClr val="444444"/>
                </a:solidFill>
                <a:effectLst/>
                <a:latin typeface="Arial" panose="020B0604020202020204" pitchFamily="34" charset="0"/>
              </a:rPr>
              <a:t> = </a:t>
            </a:r>
            <a:r>
              <a:rPr lang="en-GB" b="0" i="1" dirty="0">
                <a:solidFill>
                  <a:srgbClr val="444444"/>
                </a:solidFill>
                <a:effectLst/>
                <a:latin typeface="Arial" panose="020B0604020202020204" pitchFamily="34" charset="0"/>
              </a:rPr>
              <a:t>B</a:t>
            </a:r>
            <a:r>
              <a:rPr lang="en-GB" b="0" i="1" baseline="30000" dirty="0">
                <a:solidFill>
                  <a:srgbClr val="444444"/>
                </a:solidFill>
                <a:effectLst/>
                <a:latin typeface="Arial" panose="020B0604020202020204" pitchFamily="34" charset="0"/>
              </a:rPr>
              <a:t>a</a:t>
            </a:r>
            <a:r>
              <a:rPr lang="en-GB" b="0" i="0" dirty="0">
                <a:solidFill>
                  <a:srgbClr val="444444"/>
                </a:solidFill>
                <a:effectLst/>
                <a:latin typeface="Arial" panose="020B0604020202020204" pitchFamily="34" charset="0"/>
              </a:rPr>
              <a:t> mod </a:t>
            </a:r>
            <a:r>
              <a:rPr lang="en-GB" b="0" i="1" dirty="0">
                <a:solidFill>
                  <a:srgbClr val="444444"/>
                </a:solidFill>
                <a:effectLst/>
                <a:latin typeface="Arial" panose="020B0604020202020204" pitchFamily="34" charset="0"/>
              </a:rPr>
              <a:t>p</a:t>
            </a:r>
            <a:endParaRPr lang="en-GB" b="0" i="0" dirty="0">
              <a:solidFill>
                <a:srgbClr val="444444"/>
              </a:solidFill>
              <a:effectLst/>
              <a:latin typeface="Arial" panose="020B0604020202020204" pitchFamily="34" charset="0"/>
            </a:endParaRPr>
          </a:p>
          <a:p>
            <a:pPr algn="l"/>
            <a:r>
              <a:rPr lang="en-GB" b="0" i="1" dirty="0">
                <a:solidFill>
                  <a:srgbClr val="444444"/>
                </a:solidFill>
                <a:effectLst/>
                <a:latin typeface="Arial" panose="020B0604020202020204" pitchFamily="34" charset="0"/>
              </a:rPr>
              <a:t>s</a:t>
            </a:r>
            <a:r>
              <a:rPr lang="en-GB" b="0" i="0" dirty="0">
                <a:solidFill>
                  <a:srgbClr val="444444"/>
                </a:solidFill>
                <a:effectLst/>
                <a:latin typeface="Arial" panose="020B0604020202020204" pitchFamily="34" charset="0"/>
              </a:rPr>
              <a:t> = 16</a:t>
            </a:r>
            <a:r>
              <a:rPr lang="en-GB" b="0" i="0" baseline="30000" dirty="0">
                <a:solidFill>
                  <a:srgbClr val="444444"/>
                </a:solidFill>
                <a:effectLst/>
                <a:latin typeface="Arial" panose="020B0604020202020204" pitchFamily="34" charset="0"/>
              </a:rPr>
              <a:t>3</a:t>
            </a:r>
            <a:r>
              <a:rPr lang="en-GB" b="0" i="0" dirty="0">
                <a:solidFill>
                  <a:srgbClr val="444444"/>
                </a:solidFill>
                <a:effectLst/>
                <a:latin typeface="Arial" panose="020B0604020202020204" pitchFamily="34" charset="0"/>
              </a:rPr>
              <a:t> mod 17</a:t>
            </a:r>
          </a:p>
          <a:p>
            <a:pPr algn="l"/>
            <a:r>
              <a:rPr lang="en-GB" b="0" i="1" dirty="0">
                <a:solidFill>
                  <a:srgbClr val="444444"/>
                </a:solidFill>
                <a:effectLst/>
                <a:latin typeface="Arial" panose="020B0604020202020204" pitchFamily="34" charset="0"/>
              </a:rPr>
              <a:t>s</a:t>
            </a:r>
            <a:r>
              <a:rPr lang="en-GB" b="0" i="0" dirty="0">
                <a:solidFill>
                  <a:srgbClr val="444444"/>
                </a:solidFill>
                <a:effectLst/>
                <a:latin typeface="Arial" panose="020B0604020202020204" pitchFamily="34" charset="0"/>
              </a:rPr>
              <a:t> = 4,096 mod 17</a:t>
            </a:r>
          </a:p>
          <a:p>
            <a:pPr algn="l"/>
            <a:r>
              <a:rPr lang="en-GB" b="0" i="1" dirty="0">
                <a:solidFill>
                  <a:srgbClr val="444444"/>
                </a:solidFill>
                <a:effectLst/>
                <a:latin typeface="Arial" panose="020B0604020202020204" pitchFamily="34" charset="0"/>
              </a:rPr>
              <a:t>s</a:t>
            </a:r>
            <a:r>
              <a:rPr lang="en-GB" b="0" i="0" dirty="0">
                <a:solidFill>
                  <a:srgbClr val="444444"/>
                </a:solidFill>
                <a:effectLst/>
                <a:latin typeface="Arial" panose="020B0604020202020204" pitchFamily="34" charset="0"/>
              </a:rPr>
              <a:t> = 16</a:t>
            </a:r>
          </a:p>
          <a:p>
            <a:pPr algn="l"/>
            <a:r>
              <a:rPr lang="en-GB" b="0" i="0" dirty="0">
                <a:solidFill>
                  <a:srgbClr val="444444"/>
                </a:solidFill>
                <a:effectLst/>
                <a:latin typeface="Arial" panose="020B0604020202020204" pitchFamily="34" charset="0"/>
              </a:rPr>
              <a:t>Bob then performs what is essentially the same calculation, but with the number that Alice sent him (</a:t>
            </a:r>
            <a:r>
              <a:rPr lang="en-GB" b="0" i="1" dirty="0">
                <a:solidFill>
                  <a:srgbClr val="444444"/>
                </a:solidFill>
                <a:effectLst/>
                <a:latin typeface="Arial" panose="020B0604020202020204" pitchFamily="34" charset="0"/>
              </a:rPr>
              <a:t>A</a:t>
            </a:r>
            <a:r>
              <a:rPr lang="en-GB" b="0" i="0" dirty="0">
                <a:solidFill>
                  <a:srgbClr val="444444"/>
                </a:solidFill>
                <a:effectLst/>
                <a:latin typeface="Arial" panose="020B0604020202020204" pitchFamily="34" charset="0"/>
              </a:rPr>
              <a:t>), as well as his own secret number (</a:t>
            </a:r>
            <a:r>
              <a:rPr lang="en-GB" b="0" i="1" dirty="0">
                <a:solidFill>
                  <a:srgbClr val="444444"/>
                </a:solidFill>
                <a:effectLst/>
                <a:latin typeface="Arial" panose="020B0604020202020204" pitchFamily="34" charset="0"/>
              </a:rPr>
              <a:t>b</a:t>
            </a:r>
            <a:r>
              <a:rPr lang="en-GB" b="0" i="0" dirty="0">
                <a:solidFill>
                  <a:srgbClr val="444444"/>
                </a:solidFill>
                <a:effectLst/>
                <a:latin typeface="Arial" panose="020B0604020202020204" pitchFamily="34" charset="0"/>
              </a:rPr>
              <a:t>):</a:t>
            </a:r>
          </a:p>
          <a:p>
            <a:pPr algn="l"/>
            <a:r>
              <a:rPr lang="en-GB" b="0" i="1" dirty="0">
                <a:solidFill>
                  <a:srgbClr val="444444"/>
                </a:solidFill>
                <a:effectLst/>
                <a:latin typeface="Arial" panose="020B0604020202020204" pitchFamily="34" charset="0"/>
              </a:rPr>
              <a:t>s </a:t>
            </a:r>
            <a:r>
              <a:rPr lang="en-GB" b="0" i="0" dirty="0">
                <a:solidFill>
                  <a:srgbClr val="444444"/>
                </a:solidFill>
                <a:effectLst/>
                <a:latin typeface="Arial" panose="020B0604020202020204" pitchFamily="34" charset="0"/>
              </a:rPr>
              <a:t>= </a:t>
            </a:r>
            <a:r>
              <a:rPr lang="en-GB" b="0" i="1" dirty="0">
                <a:solidFill>
                  <a:srgbClr val="444444"/>
                </a:solidFill>
                <a:effectLst/>
                <a:latin typeface="Arial" panose="020B0604020202020204" pitchFamily="34" charset="0"/>
              </a:rPr>
              <a:t>A</a:t>
            </a:r>
            <a:r>
              <a:rPr lang="en-GB" b="0" i="1" baseline="30000" dirty="0">
                <a:solidFill>
                  <a:srgbClr val="444444"/>
                </a:solidFill>
                <a:effectLst/>
                <a:latin typeface="Arial" panose="020B0604020202020204" pitchFamily="34" charset="0"/>
              </a:rPr>
              <a:t>b</a:t>
            </a:r>
            <a:r>
              <a:rPr lang="en-GB" b="0" i="0" dirty="0">
                <a:solidFill>
                  <a:srgbClr val="444444"/>
                </a:solidFill>
                <a:effectLst/>
                <a:latin typeface="Arial" panose="020B0604020202020204" pitchFamily="34" charset="0"/>
              </a:rPr>
              <a:t> mod </a:t>
            </a:r>
            <a:r>
              <a:rPr lang="en-GB" b="0" i="1" dirty="0">
                <a:solidFill>
                  <a:srgbClr val="444444"/>
                </a:solidFill>
                <a:effectLst/>
                <a:latin typeface="Arial" panose="020B0604020202020204" pitchFamily="34" charset="0"/>
              </a:rPr>
              <a:t>p</a:t>
            </a:r>
            <a:endParaRPr lang="en-GB" b="0" i="0" dirty="0">
              <a:solidFill>
                <a:srgbClr val="444444"/>
              </a:solidFill>
              <a:effectLst/>
              <a:latin typeface="Arial" panose="020B0604020202020204" pitchFamily="34" charset="0"/>
            </a:endParaRPr>
          </a:p>
          <a:p>
            <a:pPr algn="l"/>
            <a:r>
              <a:rPr lang="en-GB" b="0" i="1" dirty="0">
                <a:solidFill>
                  <a:srgbClr val="444444"/>
                </a:solidFill>
                <a:effectLst/>
                <a:latin typeface="Arial" panose="020B0604020202020204" pitchFamily="34" charset="0"/>
              </a:rPr>
              <a:t>s</a:t>
            </a:r>
            <a:r>
              <a:rPr lang="en-GB" b="0" i="0" dirty="0">
                <a:solidFill>
                  <a:srgbClr val="444444"/>
                </a:solidFill>
                <a:effectLst/>
                <a:latin typeface="Arial" panose="020B0604020202020204" pitchFamily="34" charset="0"/>
              </a:rPr>
              <a:t> = 13</a:t>
            </a:r>
            <a:r>
              <a:rPr lang="en-GB" b="0" i="0" baseline="30000" dirty="0">
                <a:solidFill>
                  <a:srgbClr val="444444"/>
                </a:solidFill>
                <a:effectLst/>
                <a:latin typeface="Arial" panose="020B0604020202020204" pitchFamily="34" charset="0"/>
              </a:rPr>
              <a:t>6</a:t>
            </a:r>
            <a:r>
              <a:rPr lang="en-GB" b="0" i="0" dirty="0">
                <a:solidFill>
                  <a:srgbClr val="444444"/>
                </a:solidFill>
                <a:effectLst/>
                <a:latin typeface="Arial" panose="020B0604020202020204" pitchFamily="34" charset="0"/>
              </a:rPr>
              <a:t> mod 17</a:t>
            </a:r>
          </a:p>
          <a:p>
            <a:pPr algn="l"/>
            <a:r>
              <a:rPr lang="en-GB" b="0" i="1" dirty="0">
                <a:solidFill>
                  <a:srgbClr val="444444"/>
                </a:solidFill>
                <a:effectLst/>
                <a:latin typeface="Arial" panose="020B0604020202020204" pitchFamily="34" charset="0"/>
              </a:rPr>
              <a:t>s</a:t>
            </a:r>
            <a:r>
              <a:rPr lang="en-GB" b="0" i="0" dirty="0">
                <a:solidFill>
                  <a:srgbClr val="444444"/>
                </a:solidFill>
                <a:effectLst/>
                <a:latin typeface="Arial" panose="020B0604020202020204" pitchFamily="34" charset="0"/>
              </a:rPr>
              <a:t> = 4,826,809 mod 17</a:t>
            </a:r>
          </a:p>
          <a:p>
            <a:pPr algn="l"/>
            <a:r>
              <a:rPr lang="en-GB" b="0" i="1" dirty="0">
                <a:solidFill>
                  <a:srgbClr val="444444"/>
                </a:solidFill>
                <a:effectLst/>
                <a:latin typeface="Arial" panose="020B0604020202020204" pitchFamily="34" charset="0"/>
              </a:rPr>
              <a:t>s</a:t>
            </a:r>
            <a:r>
              <a:rPr lang="en-GB" b="0" i="0" dirty="0">
                <a:solidFill>
                  <a:srgbClr val="444444"/>
                </a:solidFill>
                <a:effectLst/>
                <a:latin typeface="Arial" panose="020B0604020202020204" pitchFamily="34" charset="0"/>
              </a:rPr>
              <a:t> = 16</a:t>
            </a:r>
          </a:p>
          <a:p>
            <a:pPr algn="l"/>
            <a:r>
              <a:rPr lang="en-GB" b="0" i="0" dirty="0">
                <a:solidFill>
                  <a:srgbClr val="444444"/>
                </a:solidFill>
                <a:effectLst/>
                <a:latin typeface="Arial" panose="020B0604020202020204" pitchFamily="34" charset="0"/>
              </a:rPr>
              <a:t>As you can see, both parties ended up with the same result for </a:t>
            </a:r>
            <a:r>
              <a:rPr lang="en-GB" b="0" i="1" dirty="0">
                <a:solidFill>
                  <a:srgbClr val="444444"/>
                </a:solidFill>
                <a:effectLst/>
                <a:latin typeface="Arial" panose="020B0604020202020204" pitchFamily="34" charset="0"/>
              </a:rPr>
              <a:t>s</a:t>
            </a:r>
            <a:r>
              <a:rPr lang="en-GB" b="0" i="0" dirty="0">
                <a:solidFill>
                  <a:srgbClr val="444444"/>
                </a:solidFill>
                <a:effectLst/>
                <a:latin typeface="Arial" panose="020B0604020202020204" pitchFamily="34" charset="0"/>
              </a:rPr>
              <a:t>, </a:t>
            </a:r>
            <a:r>
              <a:rPr lang="en-GB" b="1" i="0" dirty="0">
                <a:solidFill>
                  <a:srgbClr val="444444"/>
                </a:solidFill>
                <a:effectLst/>
                <a:latin typeface="Arial" panose="020B0604020202020204" pitchFamily="34" charset="0"/>
              </a:rPr>
              <a:t>16</a:t>
            </a:r>
            <a:r>
              <a:rPr lang="en-GB" b="0" i="0" dirty="0">
                <a:solidFill>
                  <a:srgbClr val="444444"/>
                </a:solidFill>
                <a:effectLst/>
                <a:latin typeface="Arial" panose="020B0604020202020204" pitchFamily="34" charset="0"/>
              </a:rPr>
              <a:t>. This is the shared secret, which only Alice and Bob know.</a:t>
            </a:r>
          </a:p>
          <a:p>
            <a:br>
              <a:rPr lang="en-GB" dirty="0"/>
            </a:br>
            <a:endParaRPr lang="en-US" dirty="0"/>
          </a:p>
        </p:txBody>
      </p:sp>
      <p:sp>
        <p:nvSpPr>
          <p:cNvPr id="4" name="Slide Number Placeholder 3"/>
          <p:cNvSpPr>
            <a:spLocks noGrp="1"/>
          </p:cNvSpPr>
          <p:nvPr>
            <p:ph type="sldNum" sz="quarter" idx="5"/>
          </p:nvPr>
        </p:nvSpPr>
        <p:spPr/>
        <p:txBody>
          <a:bodyPr/>
          <a:lstStyle/>
          <a:p>
            <a:fld id="{ED722D0E-E868-DF42-AAA5-4D8531184C49}" type="slidenum">
              <a:rPr lang="en-US" smtClean="0"/>
              <a:t>14</a:t>
            </a:fld>
            <a:endParaRPr lang="en-US"/>
          </a:p>
        </p:txBody>
      </p:sp>
    </p:spTree>
    <p:extLst>
      <p:ext uri="{BB962C8B-B14F-4D97-AF65-F5344CB8AC3E}">
        <p14:creationId xmlns:p14="http://schemas.microsoft.com/office/powerpoint/2010/main" val="305352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06891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20549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84374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503004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760452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10402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6711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5290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67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53942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2248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3/19/2024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101606401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ryptohack.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yberchef.io/" TargetMode="External"/><Relationship Id="rId2" Type="http://schemas.openxmlformats.org/officeDocument/2006/relationships/hyperlink" Target="https://github.com/Ganapati/RsaCtfTool" TargetMode="External"/><Relationship Id="rId1" Type="http://schemas.openxmlformats.org/officeDocument/2006/relationships/slideLayout" Target="../slideLayouts/slideLayout4.xml"/><Relationship Id="rId5" Type="http://schemas.openxmlformats.org/officeDocument/2006/relationships/hyperlink" Target="https://crackstation.net/" TargetMode="External"/><Relationship Id="rId4" Type="http://schemas.openxmlformats.org/officeDocument/2006/relationships/hyperlink" Target="https://www.dcode.fr/tools-list#cryptograph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quipqiup.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26014" y="2057400"/>
            <a:ext cx="3650786"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flower&#10;&#10;Description automatically generated">
            <a:extLst>
              <a:ext uri="{FF2B5EF4-FFF2-40B4-BE49-F238E27FC236}">
                <a16:creationId xmlns:a16="http://schemas.microsoft.com/office/drawing/2014/main" id="{B443FC3B-2A08-8452-41E2-BDFEE23A6F24}"/>
              </a:ext>
            </a:extLst>
          </p:cNvPr>
          <p:cNvPicPr>
            <a:picLocks noChangeAspect="1"/>
          </p:cNvPicPr>
          <p:nvPr/>
        </p:nvPicPr>
        <p:blipFill rotWithShape="1">
          <a:blip r:embed="rId2"/>
          <a:srcRect r="22132" b="-1"/>
          <a:stretch/>
        </p:blipFill>
        <p:spPr>
          <a:xfrm>
            <a:off x="4876800" y="-2"/>
            <a:ext cx="7315200" cy="6858001"/>
          </a:xfrm>
          <a:prstGeom prst="rect">
            <a:avLst/>
          </a:prstGeom>
        </p:spPr>
      </p:pic>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0" y="2057400"/>
            <a:ext cx="32385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32382-D888-116A-D5F4-E495D76B5C9C}"/>
              </a:ext>
            </a:extLst>
          </p:cNvPr>
          <p:cNvSpPr>
            <a:spLocks noGrp="1"/>
          </p:cNvSpPr>
          <p:nvPr>
            <p:ph type="ctrTitle"/>
          </p:nvPr>
        </p:nvSpPr>
        <p:spPr>
          <a:xfrm>
            <a:off x="1638104" y="2502489"/>
            <a:ext cx="3020049" cy="1853023"/>
          </a:xfrm>
        </p:spPr>
        <p:txBody>
          <a:bodyPr anchor="ctr">
            <a:normAutofit/>
          </a:bodyPr>
          <a:lstStyle/>
          <a:p>
            <a:r>
              <a:rPr lang="en-US" sz="3200"/>
              <a:t>Cryptography</a:t>
            </a:r>
          </a:p>
        </p:txBody>
      </p:sp>
      <p:sp>
        <p:nvSpPr>
          <p:cNvPr id="3" name="Subtitle 2">
            <a:extLst>
              <a:ext uri="{FF2B5EF4-FFF2-40B4-BE49-F238E27FC236}">
                <a16:creationId xmlns:a16="http://schemas.microsoft.com/office/drawing/2014/main" id="{7CFDAED8-CC7E-F225-B9BC-05548EFEB489}"/>
              </a:ext>
            </a:extLst>
          </p:cNvPr>
          <p:cNvSpPr>
            <a:spLocks noGrp="1"/>
          </p:cNvSpPr>
          <p:nvPr>
            <p:ph type="subTitle" idx="1"/>
          </p:nvPr>
        </p:nvSpPr>
        <p:spPr>
          <a:xfrm>
            <a:off x="5383455" y="2527656"/>
            <a:ext cx="2289028" cy="1792675"/>
          </a:xfrm>
        </p:spPr>
        <p:txBody>
          <a:bodyPr anchor="ctr">
            <a:normAutofit/>
          </a:bodyPr>
          <a:lstStyle/>
          <a:p>
            <a:r>
              <a:rPr lang="en-US" sz="1600" dirty="0"/>
              <a:t>Slides by </a:t>
            </a:r>
            <a:r>
              <a:rPr lang="en-US" sz="1600" dirty="0" err="1"/>
              <a:t>miguel</a:t>
            </a:r>
            <a:endParaRPr lang="en-US" sz="1600" dirty="0"/>
          </a:p>
          <a:p>
            <a:r>
              <a:rPr lang="en-US" sz="1600" dirty="0"/>
              <a:t>22/11/2023</a:t>
            </a:r>
          </a:p>
          <a:p>
            <a:r>
              <a:rPr lang="en-US" sz="1600" dirty="0"/>
              <a:t>CTF Cafe</a:t>
            </a:r>
          </a:p>
        </p:txBody>
      </p:sp>
    </p:spTree>
    <p:extLst>
      <p:ext uri="{BB962C8B-B14F-4D97-AF65-F5344CB8AC3E}">
        <p14:creationId xmlns:p14="http://schemas.microsoft.com/office/powerpoint/2010/main" val="1286602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9CFD-1A09-B289-C85A-D9E3DC677B0B}"/>
              </a:ext>
            </a:extLst>
          </p:cNvPr>
          <p:cNvSpPr>
            <a:spLocks noGrp="1"/>
          </p:cNvSpPr>
          <p:nvPr>
            <p:ph type="title"/>
          </p:nvPr>
        </p:nvSpPr>
        <p:spPr/>
        <p:txBody>
          <a:bodyPr/>
          <a:lstStyle/>
          <a:p>
            <a:r>
              <a:rPr lang="en-US" dirty="0"/>
              <a:t>Hashing Functions</a:t>
            </a:r>
          </a:p>
        </p:txBody>
      </p:sp>
      <p:sp>
        <p:nvSpPr>
          <p:cNvPr id="3" name="Content Placeholder 2">
            <a:extLst>
              <a:ext uri="{FF2B5EF4-FFF2-40B4-BE49-F238E27FC236}">
                <a16:creationId xmlns:a16="http://schemas.microsoft.com/office/drawing/2014/main" id="{BFEE22D9-0A56-84CD-97F9-8ABD5BA6AB8F}"/>
              </a:ext>
            </a:extLst>
          </p:cNvPr>
          <p:cNvSpPr>
            <a:spLocks noGrp="1"/>
          </p:cNvSpPr>
          <p:nvPr>
            <p:ph idx="1"/>
          </p:nvPr>
        </p:nvSpPr>
        <p:spPr>
          <a:xfrm>
            <a:off x="6096000" y="2057400"/>
            <a:ext cx="4457702" cy="4137259"/>
          </a:xfrm>
        </p:spPr>
        <p:txBody>
          <a:bodyPr>
            <a:normAutofit fontScale="92500" lnSpcReduction="20000"/>
          </a:bodyPr>
          <a:lstStyle/>
          <a:p>
            <a:r>
              <a:rPr lang="en-US" sz="1900" dirty="0"/>
              <a:t>A hash function takes in an input of any size, and outputs a fixed-length summary, or “digest”, of that data. </a:t>
            </a:r>
          </a:p>
          <a:p>
            <a:r>
              <a:rPr lang="en-US" sz="1900" dirty="0"/>
              <a:t>A good hash function produces data that is hard to predict, and non-reversible – meaning you cannot get the input data from the output. </a:t>
            </a:r>
          </a:p>
          <a:p>
            <a:r>
              <a:rPr lang="en-US" sz="1900" dirty="0"/>
              <a:t>Hashing functions often </a:t>
            </a:r>
            <a:r>
              <a:rPr lang="en-US" sz="1900" dirty="0" err="1"/>
              <a:t>utilise</a:t>
            </a:r>
            <a:r>
              <a:rPr lang="en-US" sz="1900" dirty="0"/>
              <a:t> modular arithmetic!</a:t>
            </a:r>
          </a:p>
          <a:p>
            <a:r>
              <a:rPr lang="en-US" sz="1900" dirty="0"/>
              <a:t>Hence, theoretically, there are a set number of outputs for any hashing function. These can be placed in what we refer to as </a:t>
            </a:r>
            <a:r>
              <a:rPr lang="en-US" sz="1900" b="1" dirty="0"/>
              <a:t>rainbow tables</a:t>
            </a:r>
            <a:r>
              <a:rPr lang="en-US" sz="1900" dirty="0"/>
              <a:t>.</a:t>
            </a:r>
            <a:endParaRPr lang="en-US" dirty="0"/>
          </a:p>
        </p:txBody>
      </p:sp>
      <p:pic>
        <p:nvPicPr>
          <p:cNvPr id="4102" name="Picture 6" descr="Cat thinking by Fantheman-Rebooted on DeviantArt">
            <a:extLst>
              <a:ext uri="{FF2B5EF4-FFF2-40B4-BE49-F238E27FC236}">
                <a16:creationId xmlns:a16="http://schemas.microsoft.com/office/drawing/2014/main" id="{371E2976-DAE5-473C-2810-548EA424C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298" y="2034941"/>
            <a:ext cx="4137259" cy="4137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09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9CFD-1A09-B289-C85A-D9E3DC677B0B}"/>
              </a:ext>
            </a:extLst>
          </p:cNvPr>
          <p:cNvSpPr>
            <a:spLocks noGrp="1"/>
          </p:cNvSpPr>
          <p:nvPr>
            <p:ph type="title"/>
          </p:nvPr>
        </p:nvSpPr>
        <p:spPr/>
        <p:txBody>
          <a:bodyPr/>
          <a:lstStyle/>
          <a:p>
            <a:r>
              <a:rPr lang="en-US" dirty="0"/>
              <a:t>Hashing Functions – continued</a:t>
            </a:r>
          </a:p>
        </p:txBody>
      </p:sp>
      <p:sp>
        <p:nvSpPr>
          <p:cNvPr id="3" name="Content Placeholder 2">
            <a:extLst>
              <a:ext uri="{FF2B5EF4-FFF2-40B4-BE49-F238E27FC236}">
                <a16:creationId xmlns:a16="http://schemas.microsoft.com/office/drawing/2014/main" id="{BFEE22D9-0A56-84CD-97F9-8ABD5BA6AB8F}"/>
              </a:ext>
            </a:extLst>
          </p:cNvPr>
          <p:cNvSpPr>
            <a:spLocks noGrp="1"/>
          </p:cNvSpPr>
          <p:nvPr>
            <p:ph idx="1"/>
          </p:nvPr>
        </p:nvSpPr>
        <p:spPr>
          <a:xfrm>
            <a:off x="1638298" y="2057400"/>
            <a:ext cx="4457702" cy="4137259"/>
          </a:xfrm>
        </p:spPr>
        <p:txBody>
          <a:bodyPr>
            <a:normAutofit/>
          </a:bodyPr>
          <a:lstStyle/>
          <a:p>
            <a:r>
              <a:rPr lang="en-US" dirty="0"/>
              <a:t>In the context of CTFs, there are many hashing functions which have been proven insecure for various reasons.</a:t>
            </a:r>
          </a:p>
          <a:p>
            <a:r>
              <a:rPr lang="en-US" dirty="0"/>
              <a:t>“In March 2005, </a:t>
            </a:r>
            <a:r>
              <a:rPr lang="en-US" dirty="0" err="1"/>
              <a:t>Xiaoyun</a:t>
            </a:r>
            <a:r>
              <a:rPr lang="en-US" dirty="0"/>
              <a:t> Wang and </a:t>
            </a:r>
            <a:r>
              <a:rPr lang="en-US" dirty="0" err="1"/>
              <a:t>Hongbo</a:t>
            </a:r>
            <a:r>
              <a:rPr lang="en-US" dirty="0"/>
              <a:t> Yu of Shandong University in China published an article in which they described an algorithm that can find two different sequences of 128 bytes with the same MD5 hash.”</a:t>
            </a:r>
          </a:p>
          <a:p>
            <a:r>
              <a:rPr lang="en-US" dirty="0"/>
              <a:t>These attacks can even be used to create files with identical hashes!</a:t>
            </a:r>
          </a:p>
        </p:txBody>
      </p:sp>
      <p:pic>
        <p:nvPicPr>
          <p:cNvPr id="4" name="Picture 4" descr="smol silly cat (@Catsillyness) / X">
            <a:extLst>
              <a:ext uri="{FF2B5EF4-FFF2-40B4-BE49-F238E27FC236}">
                <a16:creationId xmlns:a16="http://schemas.microsoft.com/office/drawing/2014/main" id="{8A2386D4-0268-BE58-07AA-7E9616212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442" y="2034940"/>
            <a:ext cx="4137259" cy="4137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54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9CFD-1A09-B289-C85A-D9E3DC677B0B}"/>
              </a:ext>
            </a:extLst>
          </p:cNvPr>
          <p:cNvSpPr>
            <a:spLocks noGrp="1"/>
          </p:cNvSpPr>
          <p:nvPr>
            <p:ph type="title"/>
          </p:nvPr>
        </p:nvSpPr>
        <p:spPr/>
        <p:txBody>
          <a:bodyPr/>
          <a:lstStyle/>
          <a:p>
            <a:r>
              <a:rPr lang="en-US" dirty="0"/>
              <a:t>Hashing Functions - Tools</a:t>
            </a:r>
          </a:p>
        </p:txBody>
      </p:sp>
      <p:sp>
        <p:nvSpPr>
          <p:cNvPr id="3" name="Content Placeholder 2">
            <a:extLst>
              <a:ext uri="{FF2B5EF4-FFF2-40B4-BE49-F238E27FC236}">
                <a16:creationId xmlns:a16="http://schemas.microsoft.com/office/drawing/2014/main" id="{BFEE22D9-0A56-84CD-97F9-8ABD5BA6AB8F}"/>
              </a:ext>
            </a:extLst>
          </p:cNvPr>
          <p:cNvSpPr>
            <a:spLocks noGrp="1"/>
          </p:cNvSpPr>
          <p:nvPr>
            <p:ph idx="1"/>
          </p:nvPr>
        </p:nvSpPr>
        <p:spPr>
          <a:xfrm>
            <a:off x="1870709" y="2034941"/>
            <a:ext cx="8450582" cy="4137259"/>
          </a:xfrm>
        </p:spPr>
        <p:txBody>
          <a:bodyPr>
            <a:normAutofit/>
          </a:bodyPr>
          <a:lstStyle/>
          <a:p>
            <a:r>
              <a:rPr lang="en-US" dirty="0"/>
              <a:t>Commands like </a:t>
            </a:r>
            <a:r>
              <a:rPr lang="en-US" b="1" dirty="0"/>
              <a:t>md5sum</a:t>
            </a:r>
            <a:r>
              <a:rPr lang="en-US" dirty="0"/>
              <a:t> or </a:t>
            </a:r>
            <a:r>
              <a:rPr lang="en-US" b="1" dirty="0" err="1"/>
              <a:t>shasum</a:t>
            </a:r>
            <a:r>
              <a:rPr lang="en-US" dirty="0"/>
              <a:t> can help find hashes of files or strings in the Terminal.</a:t>
            </a:r>
          </a:p>
          <a:p>
            <a:r>
              <a:rPr lang="en-US" b="1" dirty="0" err="1"/>
              <a:t>hashcat</a:t>
            </a:r>
            <a:r>
              <a:rPr lang="en-US" dirty="0"/>
              <a:t> and </a:t>
            </a:r>
            <a:r>
              <a:rPr lang="en-US" b="1" dirty="0"/>
              <a:t>John the Ripper</a:t>
            </a:r>
            <a:r>
              <a:rPr lang="en-US" dirty="0"/>
              <a:t> are common tools used for attacking password hashes using rainbow tables. </a:t>
            </a:r>
          </a:p>
          <a:p>
            <a:r>
              <a:rPr lang="en-US" dirty="0"/>
              <a:t>There are many online tools for checking for known hashes. Don’t be afraid to try out new ones!</a:t>
            </a:r>
          </a:p>
          <a:p>
            <a:endParaRPr lang="en-US" dirty="0"/>
          </a:p>
        </p:txBody>
      </p:sp>
      <p:pic>
        <p:nvPicPr>
          <p:cNvPr id="12290" name="Picture 2" descr="pop cat transparent part 1 : u/randomasianmale">
            <a:extLst>
              <a:ext uri="{FF2B5EF4-FFF2-40B4-BE49-F238E27FC236}">
                <a16:creationId xmlns:a16="http://schemas.microsoft.com/office/drawing/2014/main" id="{B15E6BE7-5B03-CA12-68C8-B687F5A53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631" y="4465072"/>
            <a:ext cx="2344737" cy="239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256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2821-0245-07F4-0E39-E54F5C63F3F4}"/>
              </a:ext>
            </a:extLst>
          </p:cNvPr>
          <p:cNvSpPr>
            <a:spLocks noGrp="1"/>
          </p:cNvSpPr>
          <p:nvPr>
            <p:ph type="title"/>
          </p:nvPr>
        </p:nvSpPr>
        <p:spPr>
          <a:xfrm>
            <a:off x="1638299" y="2743200"/>
            <a:ext cx="8915402" cy="1371600"/>
          </a:xfrm>
        </p:spPr>
        <p:txBody>
          <a:bodyPr>
            <a:normAutofit/>
          </a:bodyPr>
          <a:lstStyle/>
          <a:p>
            <a:pPr algn="ctr"/>
            <a:r>
              <a:rPr lang="en-US" sz="5400" dirty="0"/>
              <a:t>Oh no… </a:t>
            </a:r>
            <a:r>
              <a:rPr lang="en-US" sz="5400" dirty="0" err="1"/>
              <a:t>maths</a:t>
            </a:r>
            <a:r>
              <a:rPr lang="en-US" sz="5400" dirty="0"/>
              <a:t>…</a:t>
            </a:r>
          </a:p>
        </p:txBody>
      </p:sp>
    </p:spTree>
    <p:extLst>
      <p:ext uri="{BB962C8B-B14F-4D97-AF65-F5344CB8AC3E}">
        <p14:creationId xmlns:p14="http://schemas.microsoft.com/office/powerpoint/2010/main" val="87457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F571-B9C4-1A15-C762-B5CC6F68009C}"/>
              </a:ext>
            </a:extLst>
          </p:cNvPr>
          <p:cNvSpPr>
            <a:spLocks noGrp="1"/>
          </p:cNvSpPr>
          <p:nvPr>
            <p:ph type="title"/>
          </p:nvPr>
        </p:nvSpPr>
        <p:spPr>
          <a:xfrm>
            <a:off x="1638298" y="187960"/>
            <a:ext cx="8915402" cy="1371600"/>
          </a:xfrm>
        </p:spPr>
        <p:txBody>
          <a:bodyPr/>
          <a:lstStyle/>
          <a:p>
            <a:pPr algn="ctr"/>
            <a:r>
              <a:rPr lang="en-US" dirty="0"/>
              <a:t>Diffie-Hellman Key Exchange!</a:t>
            </a:r>
          </a:p>
        </p:txBody>
      </p:sp>
      <p:pic>
        <p:nvPicPr>
          <p:cNvPr id="9218" name="Picture 2" descr="diffie-hellman-2">
            <a:extLst>
              <a:ext uri="{FF2B5EF4-FFF2-40B4-BE49-F238E27FC236}">
                <a16:creationId xmlns:a16="http://schemas.microsoft.com/office/drawing/2014/main" id="{BE28974E-AEB3-4F96-A59E-BF7E6F488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211" y="1630680"/>
            <a:ext cx="3025577" cy="454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15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2E89-6A28-4F55-80B6-8F535DE7239F}"/>
              </a:ext>
            </a:extLst>
          </p:cNvPr>
          <p:cNvSpPr>
            <a:spLocks noGrp="1"/>
          </p:cNvSpPr>
          <p:nvPr>
            <p:ph type="title"/>
          </p:nvPr>
        </p:nvSpPr>
        <p:spPr/>
        <p:txBody>
          <a:bodyPr/>
          <a:lstStyle/>
          <a:p>
            <a:r>
              <a:rPr lang="en-US" dirty="0"/>
              <a:t>RSA </a:t>
            </a:r>
          </a:p>
        </p:txBody>
      </p:sp>
      <p:sp>
        <p:nvSpPr>
          <p:cNvPr id="3" name="Content Placeholder 2">
            <a:extLst>
              <a:ext uri="{FF2B5EF4-FFF2-40B4-BE49-F238E27FC236}">
                <a16:creationId xmlns:a16="http://schemas.microsoft.com/office/drawing/2014/main" id="{7F3D0A1A-4AC8-1689-5283-88EEA11D5AC3}"/>
              </a:ext>
            </a:extLst>
          </p:cNvPr>
          <p:cNvSpPr>
            <a:spLocks noGrp="1"/>
          </p:cNvSpPr>
          <p:nvPr>
            <p:ph idx="1"/>
          </p:nvPr>
        </p:nvSpPr>
        <p:spPr/>
        <p:txBody>
          <a:bodyPr>
            <a:normAutofit/>
          </a:bodyPr>
          <a:lstStyle/>
          <a:p>
            <a:r>
              <a:rPr lang="en-US" dirty="0"/>
              <a:t>An abbreviation of Rivest–Shamir–Adleman - who authored this cryptosystem!</a:t>
            </a:r>
          </a:p>
          <a:p>
            <a:r>
              <a:rPr lang="en-US" dirty="0"/>
              <a:t>An implementation of asymmetric encryption that still holds up to this day – CTF challenges often involve exploiting poorly implemented RSA. </a:t>
            </a:r>
          </a:p>
          <a:p>
            <a:r>
              <a:rPr lang="en-US" dirty="0"/>
              <a:t>RSA works on the idea that it is easy to generate a number by multiplying two sufficiently large prime numbers together…</a:t>
            </a:r>
          </a:p>
          <a:p>
            <a:r>
              <a:rPr lang="en-US" dirty="0"/>
              <a:t>But </a:t>
            </a:r>
            <a:r>
              <a:rPr lang="en-US" dirty="0" err="1"/>
              <a:t>factorising</a:t>
            </a:r>
            <a:r>
              <a:rPr lang="en-US" dirty="0"/>
              <a:t> that number back into its original primes is extremely difficult and requires intense computational power. To add to this, RSA keys are often 1024 or 2048 bits in length.</a:t>
            </a:r>
          </a:p>
          <a:p>
            <a:r>
              <a:rPr lang="en-US" dirty="0"/>
              <a:t>There are many attacks that can be done to find the plaintext if any of the numbers chosen to generate a ciphertext are too small or large in comparison to others. </a:t>
            </a:r>
          </a:p>
        </p:txBody>
      </p:sp>
    </p:spTree>
    <p:extLst>
      <p:ext uri="{BB962C8B-B14F-4D97-AF65-F5344CB8AC3E}">
        <p14:creationId xmlns:p14="http://schemas.microsoft.com/office/powerpoint/2010/main" val="2951005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6D5F-1122-12DA-5A03-335184277BFF}"/>
              </a:ext>
            </a:extLst>
          </p:cNvPr>
          <p:cNvSpPr>
            <a:spLocks noGrp="1"/>
          </p:cNvSpPr>
          <p:nvPr>
            <p:ph type="title"/>
          </p:nvPr>
        </p:nvSpPr>
        <p:spPr/>
        <p:txBody>
          <a:bodyPr/>
          <a:lstStyle/>
          <a:p>
            <a:r>
              <a:rPr lang="en-US" dirty="0"/>
              <a:t>But wait, there’s something missing?</a:t>
            </a:r>
          </a:p>
        </p:txBody>
      </p:sp>
      <p:sp>
        <p:nvSpPr>
          <p:cNvPr id="3" name="Text Placeholder 2">
            <a:extLst>
              <a:ext uri="{FF2B5EF4-FFF2-40B4-BE49-F238E27FC236}">
                <a16:creationId xmlns:a16="http://schemas.microsoft.com/office/drawing/2014/main" id="{A42E8C18-4AE5-C599-9758-992E1DE12077}"/>
              </a:ext>
            </a:extLst>
          </p:cNvPr>
          <p:cNvSpPr>
            <a:spLocks noGrp="1"/>
          </p:cNvSpPr>
          <p:nvPr>
            <p:ph type="body" idx="1"/>
          </p:nvPr>
        </p:nvSpPr>
        <p:spPr/>
        <p:txBody>
          <a:bodyPr/>
          <a:lstStyle/>
          <a:p>
            <a:r>
              <a:rPr lang="en-US" b="1" dirty="0"/>
              <a:t>Block ciphers</a:t>
            </a:r>
            <a:r>
              <a:rPr lang="en-US" dirty="0"/>
              <a:t> and </a:t>
            </a:r>
            <a:r>
              <a:rPr lang="en-US" b="1" dirty="0"/>
              <a:t>stream ciphers</a:t>
            </a:r>
            <a:r>
              <a:rPr lang="en-US" dirty="0"/>
              <a:t> will be covered in a Term 2 cafe session – getting this content done is a session in itself!</a:t>
            </a:r>
          </a:p>
        </p:txBody>
      </p:sp>
    </p:spTree>
    <p:extLst>
      <p:ext uri="{BB962C8B-B14F-4D97-AF65-F5344CB8AC3E}">
        <p14:creationId xmlns:p14="http://schemas.microsoft.com/office/powerpoint/2010/main" val="337908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FC57-4019-D5C5-AF5B-CB9111477CA3}"/>
              </a:ext>
            </a:extLst>
          </p:cNvPr>
          <p:cNvSpPr>
            <a:spLocks noGrp="1"/>
          </p:cNvSpPr>
          <p:nvPr>
            <p:ph type="title"/>
          </p:nvPr>
        </p:nvSpPr>
        <p:spPr/>
        <p:txBody>
          <a:bodyPr/>
          <a:lstStyle/>
          <a:p>
            <a:r>
              <a:rPr lang="en-US" dirty="0"/>
              <a:t>Things to Try!</a:t>
            </a:r>
          </a:p>
        </p:txBody>
      </p:sp>
      <p:sp>
        <p:nvSpPr>
          <p:cNvPr id="3" name="Content Placeholder 2">
            <a:extLst>
              <a:ext uri="{FF2B5EF4-FFF2-40B4-BE49-F238E27FC236}">
                <a16:creationId xmlns:a16="http://schemas.microsoft.com/office/drawing/2014/main" id="{2B199847-CC43-69D0-371B-F3111A5A4775}"/>
              </a:ext>
            </a:extLst>
          </p:cNvPr>
          <p:cNvSpPr>
            <a:spLocks noGrp="1"/>
          </p:cNvSpPr>
          <p:nvPr>
            <p:ph idx="1"/>
          </p:nvPr>
        </p:nvSpPr>
        <p:spPr/>
        <p:txBody>
          <a:bodyPr/>
          <a:lstStyle/>
          <a:p>
            <a:r>
              <a:rPr lang="en-US" b="1" dirty="0">
                <a:latin typeface="Avenir Next LT Pro" panose="020B0504020202020204" pitchFamily="34" charset="77"/>
              </a:rPr>
              <a:t>Make an account at </a:t>
            </a:r>
            <a:r>
              <a:rPr lang="en-US" b="1" dirty="0">
                <a:latin typeface="Avenir Next LT Pro" panose="020B0504020202020204" pitchFamily="34" charset="77"/>
                <a:hlinkClick r:id="rId2"/>
              </a:rPr>
              <a:t>https://cryptohack.org/</a:t>
            </a:r>
            <a:r>
              <a:rPr lang="en-US" dirty="0"/>
              <a:t> - I cannot recommend this enough, it’s the most comprehensive cryptography challenge resource out there with everything from basic ciphers to some very challenging encryption schemes!</a:t>
            </a:r>
          </a:p>
          <a:p>
            <a:r>
              <a:rPr lang="en-US" dirty="0"/>
              <a:t>Or you can do some challenges on </a:t>
            </a:r>
            <a:r>
              <a:rPr lang="en-US" b="1" dirty="0" err="1">
                <a:latin typeface="Avenir Next LT Pro" panose="020B0504020202020204" pitchFamily="34" charset="77"/>
              </a:rPr>
              <a:t>PicoGym</a:t>
            </a:r>
            <a:r>
              <a:rPr lang="en-US" dirty="0"/>
              <a:t> for a taste of simpler cryptography across every discipline! </a:t>
            </a:r>
          </a:p>
        </p:txBody>
      </p:sp>
      <p:pic>
        <p:nvPicPr>
          <p:cNvPr id="1026" name="Picture 2">
            <a:extLst>
              <a:ext uri="{FF2B5EF4-FFF2-40B4-BE49-F238E27FC236}">
                <a16:creationId xmlns:a16="http://schemas.microsoft.com/office/drawing/2014/main" id="{00C04B72-D8E1-E705-4108-CFF99C789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616" y="3756454"/>
            <a:ext cx="2866768" cy="286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30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C82F-38EC-607F-5A92-AB172242FE25}"/>
              </a:ext>
            </a:extLst>
          </p:cNvPr>
          <p:cNvSpPr>
            <a:spLocks noGrp="1"/>
          </p:cNvSpPr>
          <p:nvPr>
            <p:ph type="title"/>
          </p:nvPr>
        </p:nvSpPr>
        <p:spPr/>
        <p:txBody>
          <a:bodyPr/>
          <a:lstStyle/>
          <a:p>
            <a:r>
              <a:rPr lang="en-US" dirty="0"/>
              <a:t>Tools and Resources</a:t>
            </a:r>
          </a:p>
        </p:txBody>
      </p:sp>
      <p:sp>
        <p:nvSpPr>
          <p:cNvPr id="3" name="Content Placeholder 2">
            <a:extLst>
              <a:ext uri="{FF2B5EF4-FFF2-40B4-BE49-F238E27FC236}">
                <a16:creationId xmlns:a16="http://schemas.microsoft.com/office/drawing/2014/main" id="{225B3758-4387-50EE-8475-D22F4F833A73}"/>
              </a:ext>
            </a:extLst>
          </p:cNvPr>
          <p:cNvSpPr>
            <a:spLocks noGrp="1"/>
          </p:cNvSpPr>
          <p:nvPr>
            <p:ph sz="half" idx="1"/>
          </p:nvPr>
        </p:nvSpPr>
        <p:spPr>
          <a:xfrm>
            <a:off x="1437137" y="2057400"/>
            <a:ext cx="4754263" cy="3611880"/>
          </a:xfrm>
        </p:spPr>
        <p:txBody>
          <a:bodyPr/>
          <a:lstStyle/>
          <a:p>
            <a:r>
              <a:rPr lang="en-US" dirty="0" err="1"/>
              <a:t>RSACTFTool</a:t>
            </a:r>
            <a:r>
              <a:rPr lang="en-US" dirty="0"/>
              <a:t> - </a:t>
            </a:r>
            <a:r>
              <a:rPr lang="en-US" dirty="0">
                <a:hlinkClick r:id="rId2"/>
              </a:rPr>
              <a:t>https://github.com/Ganapati/RsaCtfTool</a:t>
            </a:r>
            <a:r>
              <a:rPr lang="en-US" dirty="0"/>
              <a:t> </a:t>
            </a:r>
          </a:p>
          <a:p>
            <a:r>
              <a:rPr lang="en-US" dirty="0" err="1"/>
              <a:t>CyberChef</a:t>
            </a:r>
            <a:r>
              <a:rPr lang="en-US" dirty="0"/>
              <a:t> - </a:t>
            </a:r>
            <a:r>
              <a:rPr lang="en-US" dirty="0">
                <a:hlinkClick r:id="rId3"/>
              </a:rPr>
              <a:t>https://cyberchef.io/</a:t>
            </a:r>
            <a:r>
              <a:rPr lang="en-US" dirty="0"/>
              <a:t> </a:t>
            </a:r>
          </a:p>
          <a:p>
            <a:r>
              <a:rPr lang="en-US" dirty="0" err="1"/>
              <a:t>dCode.fr</a:t>
            </a:r>
            <a:r>
              <a:rPr lang="en-US" dirty="0"/>
              <a:t> - </a:t>
            </a:r>
            <a:r>
              <a:rPr lang="en-US" dirty="0">
                <a:hlinkClick r:id="rId4"/>
              </a:rPr>
              <a:t>https://www.dcode.fr/tools-list#cryptography</a:t>
            </a:r>
            <a:r>
              <a:rPr lang="en-US" dirty="0"/>
              <a:t> </a:t>
            </a:r>
          </a:p>
          <a:p>
            <a:r>
              <a:rPr lang="en-US" dirty="0" err="1"/>
              <a:t>Crackstation</a:t>
            </a:r>
            <a:r>
              <a:rPr lang="en-US" dirty="0"/>
              <a:t> (DON’T LAUGH IT’S USEFUL) - </a:t>
            </a:r>
            <a:r>
              <a:rPr lang="en-US" dirty="0">
                <a:hlinkClick r:id="rId5"/>
              </a:rPr>
              <a:t>https://crackstation.net/</a:t>
            </a:r>
            <a:r>
              <a:rPr lang="en-US" dirty="0"/>
              <a:t> </a:t>
            </a:r>
          </a:p>
          <a:p>
            <a:r>
              <a:rPr lang="en-US" b="1" dirty="0"/>
              <a:t>Install </a:t>
            </a:r>
            <a:r>
              <a:rPr lang="en-US" b="1" dirty="0" err="1"/>
              <a:t>PyCryptodome</a:t>
            </a:r>
            <a:r>
              <a:rPr lang="en-US" b="1" dirty="0"/>
              <a:t> for Python</a:t>
            </a:r>
            <a:r>
              <a:rPr lang="en-US" dirty="0"/>
              <a:t> – a lot of Crypto challenges involve scripting! </a:t>
            </a:r>
          </a:p>
          <a:p>
            <a:endParaRPr lang="en-US" dirty="0"/>
          </a:p>
          <a:p>
            <a:endParaRPr lang="en-US" dirty="0"/>
          </a:p>
        </p:txBody>
      </p:sp>
      <p:sp>
        <p:nvSpPr>
          <p:cNvPr id="4" name="Content Placeholder 3">
            <a:extLst>
              <a:ext uri="{FF2B5EF4-FFF2-40B4-BE49-F238E27FC236}">
                <a16:creationId xmlns:a16="http://schemas.microsoft.com/office/drawing/2014/main" id="{F40E0762-56D9-55DD-2CF2-D79C1EAE603B}"/>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421376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EAFB-4ACF-6C62-81B9-2D3ED7A1295B}"/>
              </a:ext>
            </a:extLst>
          </p:cNvPr>
          <p:cNvSpPr>
            <a:spLocks noGrp="1"/>
          </p:cNvSpPr>
          <p:nvPr>
            <p:ph type="title"/>
          </p:nvPr>
        </p:nvSpPr>
        <p:spPr>
          <a:xfrm>
            <a:off x="1638299" y="2743200"/>
            <a:ext cx="8915402" cy="1371600"/>
          </a:xfrm>
        </p:spPr>
        <p:txBody>
          <a:bodyPr>
            <a:normAutofit/>
          </a:bodyPr>
          <a:lstStyle/>
          <a:p>
            <a:pPr algn="ctr"/>
            <a:r>
              <a:rPr lang="en-US" sz="6000" dirty="0"/>
              <a:t>What is Crypto?</a:t>
            </a:r>
          </a:p>
        </p:txBody>
      </p:sp>
      <p:sp>
        <p:nvSpPr>
          <p:cNvPr id="3" name="TextBox 2">
            <a:extLst>
              <a:ext uri="{FF2B5EF4-FFF2-40B4-BE49-F238E27FC236}">
                <a16:creationId xmlns:a16="http://schemas.microsoft.com/office/drawing/2014/main" id="{AD3AD6F6-D93D-4438-2CAD-DC3728B78263}"/>
              </a:ext>
            </a:extLst>
          </p:cNvPr>
          <p:cNvSpPr txBox="1"/>
          <p:nvPr/>
        </p:nvSpPr>
        <p:spPr>
          <a:xfrm rot="20516708">
            <a:off x="331809" y="1980605"/>
            <a:ext cx="3647440" cy="830997"/>
          </a:xfrm>
          <a:prstGeom prst="rect">
            <a:avLst/>
          </a:prstGeom>
          <a:noFill/>
        </p:spPr>
        <p:txBody>
          <a:bodyPr wrap="square" rtlCol="0">
            <a:spAutoFit/>
          </a:bodyPr>
          <a:lstStyle/>
          <a:p>
            <a:pPr algn="ctr"/>
            <a:r>
              <a:rPr lang="en-US" sz="4800" dirty="0"/>
              <a:t>Ciphers</a:t>
            </a:r>
            <a:endParaRPr lang="en-US" sz="2400" dirty="0"/>
          </a:p>
        </p:txBody>
      </p:sp>
      <p:sp>
        <p:nvSpPr>
          <p:cNvPr id="4" name="TextBox 3">
            <a:extLst>
              <a:ext uri="{FF2B5EF4-FFF2-40B4-BE49-F238E27FC236}">
                <a16:creationId xmlns:a16="http://schemas.microsoft.com/office/drawing/2014/main" id="{BFC8D588-0D02-54B5-E612-F0E5450E6495}"/>
              </a:ext>
            </a:extLst>
          </p:cNvPr>
          <p:cNvSpPr txBox="1"/>
          <p:nvPr/>
        </p:nvSpPr>
        <p:spPr>
          <a:xfrm rot="1011857">
            <a:off x="1341332" y="4417651"/>
            <a:ext cx="4434916" cy="1569660"/>
          </a:xfrm>
          <a:prstGeom prst="rect">
            <a:avLst/>
          </a:prstGeom>
          <a:noFill/>
        </p:spPr>
        <p:txBody>
          <a:bodyPr wrap="square" rtlCol="0">
            <a:spAutoFit/>
          </a:bodyPr>
          <a:lstStyle/>
          <a:p>
            <a:pPr algn="ctr"/>
            <a:r>
              <a:rPr lang="en-US" sz="4800" dirty="0"/>
              <a:t>Data Representation</a:t>
            </a:r>
            <a:endParaRPr lang="en-US" sz="2400" dirty="0"/>
          </a:p>
        </p:txBody>
      </p:sp>
      <p:sp>
        <p:nvSpPr>
          <p:cNvPr id="6" name="TextBox 5">
            <a:extLst>
              <a:ext uri="{FF2B5EF4-FFF2-40B4-BE49-F238E27FC236}">
                <a16:creationId xmlns:a16="http://schemas.microsoft.com/office/drawing/2014/main" id="{039937F0-ABAF-1A68-A39A-427181756DD3}"/>
              </a:ext>
            </a:extLst>
          </p:cNvPr>
          <p:cNvSpPr txBox="1"/>
          <p:nvPr/>
        </p:nvSpPr>
        <p:spPr>
          <a:xfrm rot="411824">
            <a:off x="4586214" y="552879"/>
            <a:ext cx="3824276" cy="1569660"/>
          </a:xfrm>
          <a:prstGeom prst="rect">
            <a:avLst/>
          </a:prstGeom>
          <a:noFill/>
        </p:spPr>
        <p:txBody>
          <a:bodyPr wrap="square">
            <a:spAutoFit/>
          </a:bodyPr>
          <a:lstStyle/>
          <a:p>
            <a:pPr algn="ctr"/>
            <a:r>
              <a:rPr lang="en-US" sz="4800" dirty="0"/>
              <a:t>Encoding vs</a:t>
            </a:r>
          </a:p>
          <a:p>
            <a:pPr algn="ctr"/>
            <a:r>
              <a:rPr lang="en-US" sz="4800" dirty="0"/>
              <a:t>Encryption</a:t>
            </a:r>
          </a:p>
        </p:txBody>
      </p:sp>
      <p:sp>
        <p:nvSpPr>
          <p:cNvPr id="8" name="TextBox 7">
            <a:extLst>
              <a:ext uri="{FF2B5EF4-FFF2-40B4-BE49-F238E27FC236}">
                <a16:creationId xmlns:a16="http://schemas.microsoft.com/office/drawing/2014/main" id="{39A4D063-6780-00AF-6939-21B5416C92A1}"/>
              </a:ext>
            </a:extLst>
          </p:cNvPr>
          <p:cNvSpPr txBox="1"/>
          <p:nvPr/>
        </p:nvSpPr>
        <p:spPr>
          <a:xfrm rot="20670325">
            <a:off x="7214355" y="4266956"/>
            <a:ext cx="3048000" cy="830997"/>
          </a:xfrm>
          <a:prstGeom prst="rect">
            <a:avLst/>
          </a:prstGeom>
          <a:noFill/>
        </p:spPr>
        <p:txBody>
          <a:bodyPr wrap="square">
            <a:spAutoFit/>
          </a:bodyPr>
          <a:lstStyle/>
          <a:p>
            <a:pPr algn="ctr"/>
            <a:r>
              <a:rPr lang="en-US" sz="4800" dirty="0"/>
              <a:t>Hashing</a:t>
            </a:r>
          </a:p>
        </p:txBody>
      </p:sp>
      <p:sp>
        <p:nvSpPr>
          <p:cNvPr id="10" name="TextBox 9">
            <a:extLst>
              <a:ext uri="{FF2B5EF4-FFF2-40B4-BE49-F238E27FC236}">
                <a16:creationId xmlns:a16="http://schemas.microsoft.com/office/drawing/2014/main" id="{24AF659A-BFE7-D4B2-7913-A7ADD632EA53}"/>
              </a:ext>
            </a:extLst>
          </p:cNvPr>
          <p:cNvSpPr txBox="1"/>
          <p:nvPr/>
        </p:nvSpPr>
        <p:spPr>
          <a:xfrm rot="478371">
            <a:off x="9286726" y="1357030"/>
            <a:ext cx="2062480" cy="1754326"/>
          </a:xfrm>
          <a:prstGeom prst="rect">
            <a:avLst/>
          </a:prstGeom>
          <a:noFill/>
        </p:spPr>
        <p:txBody>
          <a:bodyPr wrap="square">
            <a:spAutoFit/>
          </a:bodyPr>
          <a:lstStyle/>
          <a:p>
            <a:pPr algn="ctr"/>
            <a:r>
              <a:rPr lang="en-US" sz="4800" dirty="0" err="1"/>
              <a:t>Maths</a:t>
            </a:r>
            <a:r>
              <a:rPr lang="en-US" sz="4800" dirty="0"/>
              <a:t>!</a:t>
            </a:r>
          </a:p>
          <a:p>
            <a:pPr algn="ctr"/>
            <a:r>
              <a:rPr lang="en-US" sz="2000" dirty="0"/>
              <a:t>Key Exchange, Symmetric, Asymmetric </a:t>
            </a:r>
          </a:p>
        </p:txBody>
      </p:sp>
    </p:spTree>
    <p:extLst>
      <p:ext uri="{BB962C8B-B14F-4D97-AF65-F5344CB8AC3E}">
        <p14:creationId xmlns:p14="http://schemas.microsoft.com/office/powerpoint/2010/main" val="181759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70F6-ABDA-85E1-5E5A-0A13524A8996}"/>
              </a:ext>
            </a:extLst>
          </p:cNvPr>
          <p:cNvSpPr>
            <a:spLocks noGrp="1"/>
          </p:cNvSpPr>
          <p:nvPr>
            <p:ph type="title"/>
          </p:nvPr>
        </p:nvSpPr>
        <p:spPr>
          <a:xfrm>
            <a:off x="1219200" y="618121"/>
            <a:ext cx="3657600" cy="2049067"/>
          </a:xfrm>
        </p:spPr>
        <p:txBody>
          <a:bodyPr/>
          <a:lstStyle/>
          <a:p>
            <a:r>
              <a:rPr lang="en-US" dirty="0"/>
              <a:t>Encoding is NOT Encryption!</a:t>
            </a:r>
          </a:p>
        </p:txBody>
      </p:sp>
      <p:sp>
        <p:nvSpPr>
          <p:cNvPr id="4" name="Text Placeholder 3">
            <a:extLst>
              <a:ext uri="{FF2B5EF4-FFF2-40B4-BE49-F238E27FC236}">
                <a16:creationId xmlns:a16="http://schemas.microsoft.com/office/drawing/2014/main" id="{56A99D5B-E3FA-EC05-557D-A021B23E323D}"/>
              </a:ext>
            </a:extLst>
          </p:cNvPr>
          <p:cNvSpPr>
            <a:spLocks noGrp="1"/>
          </p:cNvSpPr>
          <p:nvPr>
            <p:ph type="body" sz="half" idx="2"/>
          </p:nvPr>
        </p:nvSpPr>
        <p:spPr>
          <a:xfrm>
            <a:off x="1219200" y="1859280"/>
            <a:ext cx="3657600" cy="4368800"/>
          </a:xfrm>
        </p:spPr>
        <p:txBody>
          <a:bodyPr>
            <a:normAutofit fontScale="92500" lnSpcReduction="10000"/>
          </a:bodyPr>
          <a:lstStyle/>
          <a:p>
            <a:pPr marL="285750" indent="-285750">
              <a:buFont typeface="Arial" panose="020B0604020202020204" pitchFamily="34" charset="0"/>
              <a:buChar char="•"/>
            </a:pPr>
            <a:r>
              <a:rPr lang="en-US" b="1" dirty="0"/>
              <a:t>Encoding</a:t>
            </a:r>
            <a:r>
              <a:rPr lang="en-US" dirty="0"/>
              <a:t> is a reversible process, involving changing data to a new format using a specific scheme. Encoding is often done to convert data to a usable format for a specific purpose, but not usually to protect data as it is trivial to reverse.</a:t>
            </a:r>
          </a:p>
          <a:p>
            <a:pPr marL="285750" indent="-285750">
              <a:buFont typeface="Arial" panose="020B0604020202020204" pitchFamily="34" charset="0"/>
              <a:buChar char="•"/>
            </a:pPr>
            <a:r>
              <a:rPr lang="en-US" b="1" dirty="0"/>
              <a:t>Encryption</a:t>
            </a:r>
            <a:r>
              <a:rPr lang="en-US" dirty="0"/>
              <a:t> is also reversible – but can only be reversed by </a:t>
            </a:r>
            <a:r>
              <a:rPr lang="en-US" dirty="0" err="1"/>
              <a:t>authorised</a:t>
            </a:r>
            <a:r>
              <a:rPr lang="en-US" dirty="0"/>
              <a:t> users using a password or encryption key. </a:t>
            </a:r>
          </a:p>
          <a:p>
            <a:pPr marL="285750" indent="-285750">
              <a:buFont typeface="Arial" panose="020B0604020202020204" pitchFamily="34" charset="0"/>
              <a:buChar char="•"/>
            </a:pPr>
            <a:r>
              <a:rPr lang="en-US" dirty="0"/>
              <a:t>Hence, whilst encryption DOES involve encoding, it is only used to refer to data that has been securely encoded in this manner.</a:t>
            </a:r>
          </a:p>
        </p:txBody>
      </p:sp>
      <p:pic>
        <p:nvPicPr>
          <p:cNvPr id="2050" name="Picture 2" descr="Thinking Cat Meme Generator - Imgflip">
            <a:extLst>
              <a:ext uri="{FF2B5EF4-FFF2-40B4-BE49-F238E27FC236}">
                <a16:creationId xmlns:a16="http://schemas.microsoft.com/office/drawing/2014/main" id="{27959215-197D-2AFC-A010-19A0646168DE}"/>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6879" r="687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77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E3F8-110B-1689-F544-89270C2B2D2D}"/>
              </a:ext>
            </a:extLst>
          </p:cNvPr>
          <p:cNvSpPr>
            <a:spLocks noGrp="1"/>
          </p:cNvSpPr>
          <p:nvPr>
            <p:ph type="title"/>
          </p:nvPr>
        </p:nvSpPr>
        <p:spPr/>
        <p:txBody>
          <a:bodyPr/>
          <a:lstStyle/>
          <a:p>
            <a:r>
              <a:rPr lang="en-US" dirty="0"/>
              <a:t>Some Key Terms</a:t>
            </a:r>
          </a:p>
        </p:txBody>
      </p:sp>
      <p:sp>
        <p:nvSpPr>
          <p:cNvPr id="3" name="Content Placeholder 2">
            <a:extLst>
              <a:ext uri="{FF2B5EF4-FFF2-40B4-BE49-F238E27FC236}">
                <a16:creationId xmlns:a16="http://schemas.microsoft.com/office/drawing/2014/main" id="{3B3C76EF-4E53-757F-35DB-90F2080A51DE}"/>
              </a:ext>
            </a:extLst>
          </p:cNvPr>
          <p:cNvSpPr>
            <a:spLocks noGrp="1"/>
          </p:cNvSpPr>
          <p:nvPr>
            <p:ph idx="1"/>
          </p:nvPr>
        </p:nvSpPr>
        <p:spPr/>
        <p:txBody>
          <a:bodyPr>
            <a:normAutofit/>
          </a:bodyPr>
          <a:lstStyle/>
          <a:p>
            <a:pPr algn="l"/>
            <a:r>
              <a:rPr lang="en-GB" b="1" i="0" dirty="0">
                <a:solidFill>
                  <a:srgbClr val="242424"/>
                </a:solidFill>
                <a:effectLst/>
                <a:latin typeface="Avenir Next LT Pro" panose="020B0504020202020204" pitchFamily="34" charset="77"/>
              </a:rPr>
              <a:t>Plaintext</a:t>
            </a:r>
            <a:r>
              <a:rPr lang="en-GB" b="0" i="0" dirty="0">
                <a:solidFill>
                  <a:srgbClr val="242424"/>
                </a:solidFill>
                <a:effectLst/>
                <a:latin typeface="Avenir Next LT Pro" panose="020B0504020202020204" pitchFamily="34" charset="77"/>
              </a:rPr>
              <a:t> — Data before encryption, often in the form of text in the context of CTFs. </a:t>
            </a:r>
          </a:p>
          <a:p>
            <a:pPr algn="l"/>
            <a:r>
              <a:rPr lang="en-GB" b="1" dirty="0">
                <a:solidFill>
                  <a:srgbClr val="242424"/>
                </a:solidFill>
                <a:latin typeface="Avenir Next LT Pro" panose="020B0504020202020204" pitchFamily="34" charset="77"/>
              </a:rPr>
              <a:t>Ciphertext</a:t>
            </a:r>
            <a:r>
              <a:rPr lang="en-GB" dirty="0">
                <a:solidFill>
                  <a:srgbClr val="242424"/>
                </a:solidFill>
                <a:latin typeface="Avenir Next LT Pro" panose="020B0504020202020204" pitchFamily="34" charset="77"/>
              </a:rPr>
              <a:t> </a:t>
            </a:r>
            <a:r>
              <a:rPr lang="en-GB" b="0" i="0" dirty="0">
                <a:solidFill>
                  <a:srgbClr val="242424"/>
                </a:solidFill>
                <a:effectLst/>
                <a:latin typeface="Avenir Next LT Pro" panose="020B0504020202020204" pitchFamily="34" charset="77"/>
              </a:rPr>
              <a:t>—</a:t>
            </a:r>
            <a:r>
              <a:rPr lang="en-GB" dirty="0">
                <a:solidFill>
                  <a:srgbClr val="242424"/>
                </a:solidFill>
                <a:latin typeface="Avenir Next LT Pro" panose="020B0504020202020204" pitchFamily="34" charset="77"/>
              </a:rPr>
              <a:t> Data after encryption.</a:t>
            </a:r>
            <a:endParaRPr lang="en-GB" b="0" i="0" dirty="0">
              <a:solidFill>
                <a:srgbClr val="242424"/>
              </a:solidFill>
              <a:effectLst/>
              <a:latin typeface="Avenir Next LT Pro" panose="020B0504020202020204" pitchFamily="34" charset="77"/>
            </a:endParaRPr>
          </a:p>
          <a:p>
            <a:pPr algn="l"/>
            <a:r>
              <a:rPr lang="en-GB" b="1" i="0" dirty="0">
                <a:solidFill>
                  <a:srgbClr val="242424"/>
                </a:solidFill>
                <a:effectLst/>
                <a:latin typeface="Avenir Next LT Pro" panose="020B0504020202020204" pitchFamily="34" charset="77"/>
              </a:rPr>
              <a:t>Brute force</a:t>
            </a:r>
            <a:r>
              <a:rPr lang="en-GB" b="0" i="0" dirty="0">
                <a:solidFill>
                  <a:srgbClr val="242424"/>
                </a:solidFill>
                <a:effectLst/>
                <a:latin typeface="Avenir Next LT Pro" panose="020B0504020202020204" pitchFamily="34" charset="77"/>
              </a:rPr>
              <a:t> — Attacking cryptography by trying every possible password or key.</a:t>
            </a:r>
          </a:p>
          <a:p>
            <a:pPr algn="l"/>
            <a:r>
              <a:rPr lang="en-GB" b="1" i="0" dirty="0">
                <a:solidFill>
                  <a:srgbClr val="242424"/>
                </a:solidFill>
                <a:effectLst/>
                <a:latin typeface="Avenir Next LT Pro" panose="020B0504020202020204" pitchFamily="34" charset="77"/>
              </a:rPr>
              <a:t>Cryptanalysis</a:t>
            </a:r>
            <a:r>
              <a:rPr lang="en-GB" b="0" i="0" dirty="0">
                <a:solidFill>
                  <a:srgbClr val="242424"/>
                </a:solidFill>
                <a:effectLst/>
                <a:latin typeface="Avenir Next LT Pro" panose="020B0504020202020204" pitchFamily="34" charset="77"/>
              </a:rPr>
              <a:t> — Attacking cryptography by finding a weakness in an algorithm’s underlying maths.</a:t>
            </a:r>
            <a:br>
              <a:rPr lang="en-GB" dirty="0"/>
            </a:br>
            <a:endParaRPr lang="en-US" dirty="0"/>
          </a:p>
        </p:txBody>
      </p:sp>
    </p:spTree>
    <p:extLst>
      <p:ext uri="{BB962C8B-B14F-4D97-AF65-F5344CB8AC3E}">
        <p14:creationId xmlns:p14="http://schemas.microsoft.com/office/powerpoint/2010/main" val="422103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2821-0245-07F4-0E39-E54F5C63F3F4}"/>
              </a:ext>
            </a:extLst>
          </p:cNvPr>
          <p:cNvSpPr>
            <a:spLocks noGrp="1"/>
          </p:cNvSpPr>
          <p:nvPr>
            <p:ph type="title"/>
          </p:nvPr>
        </p:nvSpPr>
        <p:spPr>
          <a:xfrm>
            <a:off x="1638299" y="2743200"/>
            <a:ext cx="8915402" cy="1371600"/>
          </a:xfrm>
        </p:spPr>
        <p:txBody>
          <a:bodyPr>
            <a:normAutofit/>
          </a:bodyPr>
          <a:lstStyle/>
          <a:p>
            <a:pPr algn="ctr"/>
            <a:r>
              <a:rPr lang="en-US" sz="5400" dirty="0"/>
              <a:t>Let’s start!</a:t>
            </a:r>
          </a:p>
        </p:txBody>
      </p:sp>
    </p:spTree>
    <p:extLst>
      <p:ext uri="{BB962C8B-B14F-4D97-AF65-F5344CB8AC3E}">
        <p14:creationId xmlns:p14="http://schemas.microsoft.com/office/powerpoint/2010/main" val="173222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A951-E7EB-7EF4-78B7-CD5DFD993FBC}"/>
              </a:ext>
            </a:extLst>
          </p:cNvPr>
          <p:cNvSpPr>
            <a:spLocks noGrp="1"/>
          </p:cNvSpPr>
          <p:nvPr>
            <p:ph type="title"/>
          </p:nvPr>
        </p:nvSpPr>
        <p:spPr>
          <a:xfrm>
            <a:off x="1638299" y="455308"/>
            <a:ext cx="8915402" cy="1371600"/>
          </a:xfrm>
        </p:spPr>
        <p:txBody>
          <a:bodyPr/>
          <a:lstStyle/>
          <a:p>
            <a:pPr algn="ctr"/>
            <a:r>
              <a:rPr lang="en-US" dirty="0"/>
              <a:t>XOR – Single Byte and Multibyte</a:t>
            </a:r>
          </a:p>
        </p:txBody>
      </p:sp>
      <p:pic>
        <p:nvPicPr>
          <p:cNvPr id="3074" name="Picture 2" descr="Data Representation">
            <a:extLst>
              <a:ext uri="{FF2B5EF4-FFF2-40B4-BE49-F238E27FC236}">
                <a16:creationId xmlns:a16="http://schemas.microsoft.com/office/drawing/2014/main" id="{5610141C-3DC1-A225-28F0-B8CBE14B34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39" t="43421" r="4338" b="19057"/>
          <a:stretch/>
        </p:blipFill>
        <p:spPr bwMode="auto">
          <a:xfrm>
            <a:off x="1808480" y="2026920"/>
            <a:ext cx="8575040" cy="19394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F816A95-A376-940C-B059-7691B6A54E63}"/>
              </a:ext>
            </a:extLst>
          </p:cNvPr>
          <p:cNvPicPr>
            <a:picLocks noChangeAspect="1"/>
          </p:cNvPicPr>
          <p:nvPr/>
        </p:nvPicPr>
        <p:blipFill>
          <a:blip r:embed="rId3"/>
          <a:stretch>
            <a:fillRect/>
          </a:stretch>
        </p:blipFill>
        <p:spPr>
          <a:xfrm>
            <a:off x="2209800" y="4173908"/>
            <a:ext cx="7772400" cy="1714369"/>
          </a:xfrm>
          <a:prstGeom prst="rect">
            <a:avLst/>
          </a:prstGeom>
        </p:spPr>
      </p:pic>
    </p:spTree>
    <p:extLst>
      <p:ext uri="{BB962C8B-B14F-4D97-AF65-F5344CB8AC3E}">
        <p14:creationId xmlns:p14="http://schemas.microsoft.com/office/powerpoint/2010/main" val="15233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9F68-A463-E963-EBCA-E04975971A85}"/>
              </a:ext>
            </a:extLst>
          </p:cNvPr>
          <p:cNvSpPr>
            <a:spLocks noGrp="1"/>
          </p:cNvSpPr>
          <p:nvPr>
            <p:ph type="title"/>
          </p:nvPr>
        </p:nvSpPr>
        <p:spPr/>
        <p:txBody>
          <a:bodyPr/>
          <a:lstStyle/>
          <a:p>
            <a:r>
              <a:rPr lang="en-US" dirty="0"/>
              <a:t>XOR – continued </a:t>
            </a:r>
          </a:p>
        </p:txBody>
      </p:sp>
      <p:sp>
        <p:nvSpPr>
          <p:cNvPr id="3" name="Content Placeholder 2">
            <a:extLst>
              <a:ext uri="{FF2B5EF4-FFF2-40B4-BE49-F238E27FC236}">
                <a16:creationId xmlns:a16="http://schemas.microsoft.com/office/drawing/2014/main" id="{EA08A658-F8B8-5146-FDBD-5AC4695316E0}"/>
              </a:ext>
            </a:extLst>
          </p:cNvPr>
          <p:cNvSpPr>
            <a:spLocks noGrp="1"/>
          </p:cNvSpPr>
          <p:nvPr>
            <p:ph idx="1"/>
          </p:nvPr>
        </p:nvSpPr>
        <p:spPr>
          <a:xfrm>
            <a:off x="1638300" y="2057400"/>
            <a:ext cx="4457700" cy="4137259"/>
          </a:xfrm>
        </p:spPr>
        <p:txBody>
          <a:bodyPr/>
          <a:lstStyle/>
          <a:p>
            <a:r>
              <a:rPr lang="en-US" dirty="0"/>
              <a:t>Let’s do some decrypting together to demonstrate how things work in a CTF context:</a:t>
            </a:r>
          </a:p>
          <a:p>
            <a:r>
              <a:rPr lang="en-US" dirty="0"/>
              <a:t>Key: </a:t>
            </a:r>
            <a:r>
              <a:rPr lang="en-US" b="1" dirty="0"/>
              <a:t>A</a:t>
            </a:r>
            <a:r>
              <a:rPr lang="en-US" dirty="0"/>
              <a:t>, which is 41 in Hex.</a:t>
            </a:r>
          </a:p>
          <a:p>
            <a:r>
              <a:rPr lang="en-US" dirty="0"/>
              <a:t>We are given the ciphertext </a:t>
            </a:r>
            <a:r>
              <a:rPr lang="en-US" b="1" dirty="0"/>
              <a:t>“</a:t>
            </a:r>
            <a:r>
              <a:rPr lang="en-US" b="1" dirty="0" err="1"/>
              <a:t>boffe</a:t>
            </a:r>
            <a:r>
              <a:rPr lang="en-US" b="1" dirty="0"/>
              <a:t>”</a:t>
            </a:r>
            <a:r>
              <a:rPr lang="en-US" dirty="0"/>
              <a:t>, which is 62 6F 66 66 65 in Hex.</a:t>
            </a:r>
          </a:p>
          <a:p>
            <a:r>
              <a:rPr lang="en-US" dirty="0"/>
              <a:t>You should have got the answer </a:t>
            </a:r>
            <a:r>
              <a:rPr lang="en-US" b="1" dirty="0"/>
              <a:t>“hello”</a:t>
            </a:r>
            <a:r>
              <a:rPr lang="en-US" dirty="0"/>
              <a:t>!</a:t>
            </a:r>
          </a:p>
        </p:txBody>
      </p:sp>
      <p:pic>
        <p:nvPicPr>
          <p:cNvPr id="5122" name="Picture 2" descr="thinking cat - Lolcats - lol | cat memes | funny cats | funny cat pictures  with words on them | funny pictures | lol cat memes | lol cats">
            <a:extLst>
              <a:ext uri="{FF2B5EF4-FFF2-40B4-BE49-F238E27FC236}">
                <a16:creationId xmlns:a16="http://schemas.microsoft.com/office/drawing/2014/main" id="{6FD88AC7-00C4-170D-3D56-402A33359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960" y="1208206"/>
            <a:ext cx="3888740" cy="498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41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8CB1-2D84-FBD7-3CA9-44AF49A2FC50}"/>
              </a:ext>
            </a:extLst>
          </p:cNvPr>
          <p:cNvSpPr>
            <a:spLocks noGrp="1"/>
          </p:cNvSpPr>
          <p:nvPr>
            <p:ph type="title"/>
          </p:nvPr>
        </p:nvSpPr>
        <p:spPr/>
        <p:txBody>
          <a:bodyPr/>
          <a:lstStyle/>
          <a:p>
            <a:r>
              <a:rPr lang="en-US" dirty="0"/>
              <a:t>Simple Ciphers</a:t>
            </a:r>
          </a:p>
        </p:txBody>
      </p:sp>
      <p:sp>
        <p:nvSpPr>
          <p:cNvPr id="3" name="Content Placeholder 2">
            <a:extLst>
              <a:ext uri="{FF2B5EF4-FFF2-40B4-BE49-F238E27FC236}">
                <a16:creationId xmlns:a16="http://schemas.microsoft.com/office/drawing/2014/main" id="{8E582E23-52E9-E886-AF8C-5E2782513A3D}"/>
              </a:ext>
            </a:extLst>
          </p:cNvPr>
          <p:cNvSpPr>
            <a:spLocks noGrp="1"/>
          </p:cNvSpPr>
          <p:nvPr>
            <p:ph idx="1"/>
          </p:nvPr>
        </p:nvSpPr>
        <p:spPr/>
        <p:txBody>
          <a:bodyPr/>
          <a:lstStyle/>
          <a:p>
            <a:r>
              <a:rPr lang="en-US" dirty="0"/>
              <a:t>Ciphers are systems for encrypting or decrypting data. Some ciphers often count as encoding methods, but many aim to be solidly encrypted, ranging in complexity. </a:t>
            </a:r>
          </a:p>
          <a:p>
            <a:r>
              <a:rPr lang="en-US" b="1" dirty="0"/>
              <a:t>Caesar Cipher</a:t>
            </a:r>
            <a:r>
              <a:rPr lang="en-US" dirty="0"/>
              <a:t> – the simplest kind of cipher. Shift each letter in the plaintext by a given number to the next letter in the alphabet. Also sometimes known by ROT13, meaning rotate by 13 places in the alphabet, and includes variants ROT1 to ROT25. </a:t>
            </a:r>
          </a:p>
          <a:p>
            <a:r>
              <a:rPr lang="en-US" b="1" dirty="0"/>
              <a:t>Substitution Cipher</a:t>
            </a:r>
            <a:r>
              <a:rPr lang="en-US" dirty="0"/>
              <a:t> – similar in concept to Caesar, where each letter in plaintext is replaced by a different letter according to a given key. Caesar ciphers are technically a type of substitution cipher. Can often be cracked with frequency analysis, or a tool that I love called </a:t>
            </a:r>
            <a:r>
              <a:rPr lang="en-US" dirty="0">
                <a:hlinkClick r:id="rId2"/>
              </a:rPr>
              <a:t>https://quipqiup.com/</a:t>
            </a:r>
            <a:r>
              <a:rPr lang="en-US" dirty="0"/>
              <a:t>! </a:t>
            </a:r>
          </a:p>
          <a:p>
            <a:endParaRPr lang="en-US" dirty="0"/>
          </a:p>
        </p:txBody>
      </p:sp>
    </p:spTree>
    <p:extLst>
      <p:ext uri="{BB962C8B-B14F-4D97-AF65-F5344CB8AC3E}">
        <p14:creationId xmlns:p14="http://schemas.microsoft.com/office/powerpoint/2010/main" val="3075216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97DF-0AAD-5C76-9317-42EF5AC6A23E}"/>
              </a:ext>
            </a:extLst>
          </p:cNvPr>
          <p:cNvSpPr>
            <a:spLocks noGrp="1"/>
          </p:cNvSpPr>
          <p:nvPr>
            <p:ph type="title"/>
          </p:nvPr>
        </p:nvSpPr>
        <p:spPr>
          <a:xfrm>
            <a:off x="1638299" y="0"/>
            <a:ext cx="8915402" cy="1371600"/>
          </a:xfrm>
        </p:spPr>
        <p:txBody>
          <a:bodyPr/>
          <a:lstStyle/>
          <a:p>
            <a:r>
              <a:rPr lang="en-US" dirty="0"/>
              <a:t>Harder Classical Ciphers…</a:t>
            </a:r>
          </a:p>
        </p:txBody>
      </p:sp>
      <p:sp>
        <p:nvSpPr>
          <p:cNvPr id="3" name="Content Placeholder 2">
            <a:extLst>
              <a:ext uri="{FF2B5EF4-FFF2-40B4-BE49-F238E27FC236}">
                <a16:creationId xmlns:a16="http://schemas.microsoft.com/office/drawing/2014/main" id="{2D83E198-163F-6C73-BCC8-D0B6E7882BFF}"/>
              </a:ext>
            </a:extLst>
          </p:cNvPr>
          <p:cNvSpPr>
            <a:spLocks noGrp="1"/>
          </p:cNvSpPr>
          <p:nvPr>
            <p:ph idx="1"/>
          </p:nvPr>
        </p:nvSpPr>
        <p:spPr>
          <a:xfrm>
            <a:off x="1638300" y="1371600"/>
            <a:ext cx="8915402" cy="5232400"/>
          </a:xfrm>
        </p:spPr>
        <p:txBody>
          <a:bodyPr>
            <a:normAutofit/>
          </a:bodyPr>
          <a:lstStyle/>
          <a:p>
            <a:r>
              <a:rPr lang="en-US" sz="1600" b="1" dirty="0" err="1"/>
              <a:t>Vigenere</a:t>
            </a:r>
            <a:r>
              <a:rPr lang="en-US" sz="1600" b="1" dirty="0"/>
              <a:t> Cipher</a:t>
            </a:r>
            <a:r>
              <a:rPr lang="en-US" sz="1600" dirty="0"/>
              <a:t> – still easily </a:t>
            </a:r>
            <a:r>
              <a:rPr lang="en-US" sz="1600" dirty="0" err="1"/>
              <a:t>crackable</a:t>
            </a:r>
            <a:r>
              <a:rPr lang="en-US" sz="1600" dirty="0"/>
              <a:t> with online tools, the </a:t>
            </a:r>
            <a:r>
              <a:rPr lang="en-US" sz="1600" dirty="0" err="1"/>
              <a:t>Vigenere</a:t>
            </a:r>
            <a:r>
              <a:rPr lang="en-US" sz="1600" dirty="0"/>
              <a:t> cipher is a Caesar cipher variant that uses a key. We pad out the key to the length of our plaintext, and then use each letter of the key as the row with our plaintext letter in the column within the table below, to find what letter to use in our ciphertext.</a:t>
            </a:r>
          </a:p>
          <a:p>
            <a:endParaRPr lang="en-US" sz="1600" dirty="0"/>
          </a:p>
          <a:p>
            <a:endParaRPr lang="en-US" sz="1600" dirty="0"/>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There are </a:t>
            </a:r>
            <a:r>
              <a:rPr lang="en-US" sz="1600" dirty="0" err="1"/>
              <a:t>waaaay</a:t>
            </a:r>
            <a:r>
              <a:rPr lang="en-US" sz="1600" dirty="0"/>
              <a:t> harder ciphers than </a:t>
            </a:r>
            <a:r>
              <a:rPr lang="en-US" sz="1600" dirty="0" err="1"/>
              <a:t>Vigenere</a:t>
            </a:r>
            <a:r>
              <a:rPr lang="en-US" sz="1600" dirty="0"/>
              <a:t> – this is really just the tip of the iceberg for classical cryptography! </a:t>
            </a:r>
          </a:p>
        </p:txBody>
      </p:sp>
      <p:pic>
        <p:nvPicPr>
          <p:cNvPr id="13314" name="Picture 2" descr="Vigenere Square">
            <a:extLst>
              <a:ext uri="{FF2B5EF4-FFF2-40B4-BE49-F238E27FC236}">
                <a16:creationId xmlns:a16="http://schemas.microsoft.com/office/drawing/2014/main" id="{CF5EF5D4-FAFE-6625-0971-3CC1A18FB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50" y="2608580"/>
            <a:ext cx="30099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961296"/>
      </p:ext>
    </p:extLst>
  </p:cSld>
  <p:clrMapOvr>
    <a:masterClrMapping/>
  </p:clrMapOvr>
</p:sld>
</file>

<file path=ppt/theme/theme1.xml><?xml version="1.0" encoding="utf-8"?>
<a:theme xmlns:a="http://schemas.openxmlformats.org/drawingml/2006/main" name="EncaseVTI">
  <a:themeElements>
    <a:clrScheme name="AnalogousFromLightSeedLeftStep">
      <a:dk1>
        <a:srgbClr val="000000"/>
      </a:dk1>
      <a:lt1>
        <a:srgbClr val="FFFFFF"/>
      </a:lt1>
      <a:dk2>
        <a:srgbClr val="243241"/>
      </a:dk2>
      <a:lt2>
        <a:srgbClr val="E8E8E2"/>
      </a:lt2>
      <a:accent1>
        <a:srgbClr val="6E76EE"/>
      </a:accent1>
      <a:accent2>
        <a:srgbClr val="4E9AEB"/>
      </a:accent2>
      <a:accent3>
        <a:srgbClr val="2EB4C3"/>
      </a:accent3>
      <a:accent4>
        <a:srgbClr val="35B78E"/>
      </a:accent4>
      <a:accent5>
        <a:srgbClr val="30BB55"/>
      </a:accent5>
      <a:accent6>
        <a:srgbClr val="47BB32"/>
      </a:accent6>
      <a:hlink>
        <a:srgbClr val="888452"/>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1454</Words>
  <Application>Microsoft Office PowerPoint</Application>
  <PresentationFormat>Widescreen</PresentationFormat>
  <Paragraphs>113</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Avenir Next LT Pro Light</vt:lpstr>
      <vt:lpstr>Calibri</vt:lpstr>
      <vt:lpstr>EncaseVTI</vt:lpstr>
      <vt:lpstr>Cryptography</vt:lpstr>
      <vt:lpstr>What is Crypto?</vt:lpstr>
      <vt:lpstr>Encoding is NOT Encryption!</vt:lpstr>
      <vt:lpstr>Some Key Terms</vt:lpstr>
      <vt:lpstr>Let’s start!</vt:lpstr>
      <vt:lpstr>XOR – Single Byte and Multibyte</vt:lpstr>
      <vt:lpstr>XOR – continued </vt:lpstr>
      <vt:lpstr>Simple Ciphers</vt:lpstr>
      <vt:lpstr>Harder Classical Ciphers…</vt:lpstr>
      <vt:lpstr>Hashing Functions</vt:lpstr>
      <vt:lpstr>Hashing Functions – continued</vt:lpstr>
      <vt:lpstr>Hashing Functions - Tools</vt:lpstr>
      <vt:lpstr>Oh no… maths…</vt:lpstr>
      <vt:lpstr>Diffie-Hellman Key Exchange!</vt:lpstr>
      <vt:lpstr>RSA </vt:lpstr>
      <vt:lpstr>But wait, there’s something missing?</vt:lpstr>
      <vt:lpstr>Things to Try!</vt:lpstr>
      <vt:lpstr>Tools and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Anahitha Vijay</dc:creator>
  <cp:lastModifiedBy>LOPEZ GALLEGO, MIGUEL LOPEZ (UG)</cp:lastModifiedBy>
  <cp:revision>3</cp:revision>
  <dcterms:created xsi:type="dcterms:W3CDTF">2023-11-22T11:35:57Z</dcterms:created>
  <dcterms:modified xsi:type="dcterms:W3CDTF">2024-03-19T19:18:07Z</dcterms:modified>
</cp:coreProperties>
</file>