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2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5" r:id="rId11"/>
    <p:sldId id="266" r:id="rId12"/>
    <p:sldId id="267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CE71E-2452-4169-8391-464215E25EBB}" v="83" vWet="87" dt="2022-05-12T23:55:49.161"/>
    <p1510:client id="{33BC7D3C-01C4-42A6-8A14-91093381487B}" vWet="4" dt="2022-05-13T03:36:54.897"/>
    <p1510:client id="{940D0110-A5E0-C502-6891-F726B2F19264}" v="592" dt="2022-05-13T01:01:54.552"/>
    <p1510:client id="{E687AB90-1619-36E8-5079-BB9199BEC306}" v="615" dt="2022-05-13T03:44:55.812"/>
    <p1510:client id="{EB119978-207D-2BDE-7837-07843586DE47}" v="811" dt="2022-05-13T01:24:1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LL, EDAN (UG)" userId="S::u2143557@live.warwick.ac.uk::fe260266-06b4-4f9b-956b-0cd5af2fdc61" providerId="AD" clId="Web-{EB119978-207D-2BDE-7837-07843586DE47}"/>
    <pc:docChg chg="addSld delSld modSld sldOrd">
      <pc:chgData name="YUILL, EDAN (UG)" userId="S::u2143557@live.warwick.ac.uk::fe260266-06b4-4f9b-956b-0cd5af2fdc61" providerId="AD" clId="Web-{EB119978-207D-2BDE-7837-07843586DE47}" dt="2022-05-13T01:24:10.115" v="791" actId="20577"/>
      <pc:docMkLst>
        <pc:docMk/>
      </pc:docMkLst>
      <pc:sldChg chg="modSp">
        <pc:chgData name="YUILL, EDAN (UG)" userId="S::u2143557@live.warwick.ac.uk::fe260266-06b4-4f9b-956b-0cd5af2fdc61" providerId="AD" clId="Web-{EB119978-207D-2BDE-7837-07843586DE47}" dt="2022-05-13T01:10:58.998" v="310" actId="20577"/>
        <pc:sldMkLst>
          <pc:docMk/>
          <pc:sldMk cId="4288182531" sldId="259"/>
        </pc:sldMkLst>
        <pc:spChg chg="mod">
          <ac:chgData name="YUILL, EDAN (UG)" userId="S::u2143557@live.warwick.ac.uk::fe260266-06b4-4f9b-956b-0cd5af2fdc61" providerId="AD" clId="Web-{EB119978-207D-2BDE-7837-07843586DE47}" dt="2022-05-13T01:10:58.998" v="310" actId="20577"/>
          <ac:spMkLst>
            <pc:docMk/>
            <pc:sldMk cId="4288182531" sldId="259"/>
            <ac:spMk id="2" creationId="{E1245513-FBFD-DD13-3119-8FEE457F21AC}"/>
          </ac:spMkLst>
        </pc:spChg>
      </pc:sldChg>
      <pc:sldChg chg="modSp">
        <pc:chgData name="YUILL, EDAN (UG)" userId="S::u2143557@live.warwick.ac.uk::fe260266-06b4-4f9b-956b-0cd5af2fdc61" providerId="AD" clId="Web-{EB119978-207D-2BDE-7837-07843586DE47}" dt="2022-05-13T01:10:10.028" v="307" actId="20577"/>
        <pc:sldMkLst>
          <pc:docMk/>
          <pc:sldMk cId="3551077536" sldId="260"/>
        </pc:sldMkLst>
        <pc:spChg chg="mod">
          <ac:chgData name="YUILL, EDAN (UG)" userId="S::u2143557@live.warwick.ac.uk::fe260266-06b4-4f9b-956b-0cd5af2fdc61" providerId="AD" clId="Web-{EB119978-207D-2BDE-7837-07843586DE47}" dt="2022-05-13T01:10:10.028" v="307" actId="20577"/>
          <ac:spMkLst>
            <pc:docMk/>
            <pc:sldMk cId="3551077536" sldId="260"/>
            <ac:spMk id="2" creationId="{71F63156-6AFE-6B01-9B47-717FF226D40A}"/>
          </ac:spMkLst>
        </pc:spChg>
      </pc:sldChg>
      <pc:sldChg chg="modSp new">
        <pc:chgData name="YUILL, EDAN (UG)" userId="S::u2143557@live.warwick.ac.uk::fe260266-06b4-4f9b-956b-0cd5af2fdc61" providerId="AD" clId="Web-{EB119978-207D-2BDE-7837-07843586DE47}" dt="2022-05-13T01:04:21.409" v="173" actId="20577"/>
        <pc:sldMkLst>
          <pc:docMk/>
          <pc:sldMk cId="3951018078" sldId="262"/>
        </pc:sldMkLst>
        <pc:spChg chg="mod">
          <ac:chgData name="YUILL, EDAN (UG)" userId="S::u2143557@live.warwick.ac.uk::fe260266-06b4-4f9b-956b-0cd5af2fdc61" providerId="AD" clId="Web-{EB119978-207D-2BDE-7837-07843586DE47}" dt="2022-05-13T01:04:21.409" v="173" actId="20577"/>
          <ac:spMkLst>
            <pc:docMk/>
            <pc:sldMk cId="3951018078" sldId="262"/>
            <ac:spMk id="2" creationId="{141D54F0-4BA5-82CE-686D-B5ED93A1701B}"/>
          </ac:spMkLst>
        </pc:spChg>
      </pc:sldChg>
      <pc:sldChg chg="modSp new">
        <pc:chgData name="YUILL, EDAN (UG)" userId="S::u2143557@live.warwick.ac.uk::fe260266-06b4-4f9b-956b-0cd5af2fdc61" providerId="AD" clId="Web-{EB119978-207D-2BDE-7837-07843586DE47}" dt="2022-05-13T00:01:33.989" v="98" actId="20577"/>
        <pc:sldMkLst>
          <pc:docMk/>
          <pc:sldMk cId="3737917383" sldId="263"/>
        </pc:sldMkLst>
        <pc:spChg chg="mod">
          <ac:chgData name="YUILL, EDAN (UG)" userId="S::u2143557@live.warwick.ac.uk::fe260266-06b4-4f9b-956b-0cd5af2fdc61" providerId="AD" clId="Web-{EB119978-207D-2BDE-7837-07843586DE47}" dt="2022-05-12T23:54:17.226" v="35" actId="20577"/>
          <ac:spMkLst>
            <pc:docMk/>
            <pc:sldMk cId="3737917383" sldId="263"/>
            <ac:spMk id="2" creationId="{CFF6AB28-EDEA-6AC2-DA8A-CB6784F9744F}"/>
          </ac:spMkLst>
        </pc:spChg>
        <pc:spChg chg="mod">
          <ac:chgData name="YUILL, EDAN (UG)" userId="S::u2143557@live.warwick.ac.uk::fe260266-06b4-4f9b-956b-0cd5af2fdc61" providerId="AD" clId="Web-{EB119978-207D-2BDE-7837-07843586DE47}" dt="2022-05-13T00:01:33.989" v="98" actId="20577"/>
          <ac:spMkLst>
            <pc:docMk/>
            <pc:sldMk cId="3737917383" sldId="263"/>
            <ac:spMk id="3" creationId="{2DD60A6D-6CDB-9690-0AEB-3F77C3593C71}"/>
          </ac:spMkLst>
        </pc:spChg>
      </pc:sldChg>
      <pc:sldChg chg="modSp new del">
        <pc:chgData name="YUILL, EDAN (UG)" userId="S::u2143557@live.warwick.ac.uk::fe260266-06b4-4f9b-956b-0cd5af2fdc61" providerId="AD" clId="Web-{EB119978-207D-2BDE-7837-07843586DE47}" dt="2022-05-13T01:06:20.068" v="218"/>
        <pc:sldMkLst>
          <pc:docMk/>
          <pc:sldMk cId="2810472961" sldId="264"/>
        </pc:sldMkLst>
        <pc:spChg chg="mod">
          <ac:chgData name="YUILL, EDAN (UG)" userId="S::u2143557@live.warwick.ac.uk::fe260266-06b4-4f9b-956b-0cd5af2fdc61" providerId="AD" clId="Web-{EB119978-207D-2BDE-7837-07843586DE47}" dt="2022-05-13T01:05:56.646" v="203" actId="20577"/>
          <ac:spMkLst>
            <pc:docMk/>
            <pc:sldMk cId="2810472961" sldId="264"/>
            <ac:spMk id="2" creationId="{5C164AD8-59E2-9890-6132-5FD9E47C72D1}"/>
          </ac:spMkLst>
        </pc:spChg>
      </pc:sldChg>
      <pc:sldChg chg="modSp new">
        <pc:chgData name="YUILL, EDAN (UG)" userId="S::u2143557@live.warwick.ac.uk::fe260266-06b4-4f9b-956b-0cd5af2fdc61" providerId="AD" clId="Web-{EB119978-207D-2BDE-7837-07843586DE47}" dt="2022-05-13T01:23:54.536" v="789" actId="20577"/>
        <pc:sldMkLst>
          <pc:docMk/>
          <pc:sldMk cId="1842256553" sldId="265"/>
        </pc:sldMkLst>
        <pc:spChg chg="mod">
          <ac:chgData name="YUILL, EDAN (UG)" userId="S::u2143557@live.warwick.ac.uk::fe260266-06b4-4f9b-956b-0cd5af2fdc61" providerId="AD" clId="Web-{EB119978-207D-2BDE-7837-07843586DE47}" dt="2022-05-13T01:11:09.670" v="312" actId="20577"/>
          <ac:spMkLst>
            <pc:docMk/>
            <pc:sldMk cId="1842256553" sldId="265"/>
            <ac:spMk id="2" creationId="{81B35165-4019-94AB-E622-A1D2AB5BE0C2}"/>
          </ac:spMkLst>
        </pc:spChg>
        <pc:spChg chg="mod">
          <ac:chgData name="YUILL, EDAN (UG)" userId="S::u2143557@live.warwick.ac.uk::fe260266-06b4-4f9b-956b-0cd5af2fdc61" providerId="AD" clId="Web-{EB119978-207D-2BDE-7837-07843586DE47}" dt="2022-05-13T01:23:54.536" v="789" actId="20577"/>
          <ac:spMkLst>
            <pc:docMk/>
            <pc:sldMk cId="1842256553" sldId="265"/>
            <ac:spMk id="3" creationId="{413E570A-4C6C-9639-859F-0BAAAC30E04A}"/>
          </ac:spMkLst>
        </pc:spChg>
      </pc:sldChg>
      <pc:sldChg chg="modSp new">
        <pc:chgData name="YUILL, EDAN (UG)" userId="S::u2143557@live.warwick.ac.uk::fe260266-06b4-4f9b-956b-0cd5af2fdc61" providerId="AD" clId="Web-{EB119978-207D-2BDE-7837-07843586DE47}" dt="2022-05-13T01:07:37.852" v="272" actId="20577"/>
        <pc:sldMkLst>
          <pc:docMk/>
          <pc:sldMk cId="1443165593" sldId="266"/>
        </pc:sldMkLst>
        <pc:spChg chg="mod">
          <ac:chgData name="YUILL, EDAN (UG)" userId="S::u2143557@live.warwick.ac.uk::fe260266-06b4-4f9b-956b-0cd5af2fdc61" providerId="AD" clId="Web-{EB119978-207D-2BDE-7837-07843586DE47}" dt="2022-05-13T01:07:37.852" v="272" actId="20577"/>
          <ac:spMkLst>
            <pc:docMk/>
            <pc:sldMk cId="1443165593" sldId="266"/>
            <ac:spMk id="2" creationId="{44A9BDB5-5316-5AE7-29DC-20C3AD1801B1}"/>
          </ac:spMkLst>
        </pc:spChg>
      </pc:sldChg>
      <pc:sldChg chg="modSp new add del">
        <pc:chgData name="YUILL, EDAN (UG)" userId="S::u2143557@live.warwick.ac.uk::fe260266-06b4-4f9b-956b-0cd5af2fdc61" providerId="AD" clId="Web-{EB119978-207D-2BDE-7837-07843586DE47}" dt="2022-05-13T01:08:39.369" v="293" actId="20577"/>
        <pc:sldMkLst>
          <pc:docMk/>
          <pc:sldMk cId="1883360355" sldId="267"/>
        </pc:sldMkLst>
        <pc:spChg chg="mod">
          <ac:chgData name="YUILL, EDAN (UG)" userId="S::u2143557@live.warwick.ac.uk::fe260266-06b4-4f9b-956b-0cd5af2fdc61" providerId="AD" clId="Web-{EB119978-207D-2BDE-7837-07843586DE47}" dt="2022-05-13T01:08:39.369" v="293" actId="20577"/>
          <ac:spMkLst>
            <pc:docMk/>
            <pc:sldMk cId="1883360355" sldId="267"/>
            <ac:spMk id="2" creationId="{4DAB5CCA-C6ED-3075-B579-30F8E2F2FB5D}"/>
          </ac:spMkLst>
        </pc:spChg>
      </pc:sldChg>
      <pc:sldChg chg="modSp add ord replId">
        <pc:chgData name="YUILL, EDAN (UG)" userId="S::u2143557@live.warwick.ac.uk::fe260266-06b4-4f9b-956b-0cd5af2fdc61" providerId="AD" clId="Web-{EB119978-207D-2BDE-7837-07843586DE47}" dt="2022-05-13T01:24:10.115" v="791" actId="20577"/>
        <pc:sldMkLst>
          <pc:docMk/>
          <pc:sldMk cId="3338444740" sldId="268"/>
        </pc:sldMkLst>
        <pc:spChg chg="mod">
          <ac:chgData name="YUILL, EDAN (UG)" userId="S::u2143557@live.warwick.ac.uk::fe260266-06b4-4f9b-956b-0cd5af2fdc61" providerId="AD" clId="Web-{EB119978-207D-2BDE-7837-07843586DE47}" dt="2022-05-13T01:07:05.726" v="236" actId="20577"/>
          <ac:spMkLst>
            <pc:docMk/>
            <pc:sldMk cId="3338444740" sldId="268"/>
            <ac:spMk id="2" creationId="{44A9BDB5-5316-5AE7-29DC-20C3AD1801B1}"/>
          </ac:spMkLst>
        </pc:spChg>
        <pc:spChg chg="mod">
          <ac:chgData name="YUILL, EDAN (UG)" userId="S::u2143557@live.warwick.ac.uk::fe260266-06b4-4f9b-956b-0cd5af2fdc61" providerId="AD" clId="Web-{EB119978-207D-2BDE-7837-07843586DE47}" dt="2022-05-13T01:24:10.115" v="791" actId="20577"/>
          <ac:spMkLst>
            <pc:docMk/>
            <pc:sldMk cId="3338444740" sldId="268"/>
            <ac:spMk id="3" creationId="{3ABF6AC6-309D-C395-AFA2-CEACD5335117}"/>
          </ac:spMkLst>
        </pc:spChg>
      </pc:sldChg>
    </pc:docChg>
  </pc:docChgLst>
  <pc:docChgLst>
    <pc:chgData name="YUILL, EDAN (UG)" userId="S::u2143557@live.warwick.ac.uk::fe260266-06b4-4f9b-956b-0cd5af2fdc61" providerId="AD" clId="Web-{E687AB90-1619-36E8-5079-BB9199BEC306}"/>
    <pc:docChg chg="modSld">
      <pc:chgData name="YUILL, EDAN (UG)" userId="S::u2143557@live.warwick.ac.uk::fe260266-06b4-4f9b-956b-0cd5af2fdc61" providerId="AD" clId="Web-{E687AB90-1619-36E8-5079-BB9199BEC306}" dt="2022-05-13T03:44:53.687" v="613" actId="20577"/>
      <pc:docMkLst>
        <pc:docMk/>
      </pc:docMkLst>
      <pc:sldChg chg="modSp">
        <pc:chgData name="YUILL, EDAN (UG)" userId="S::u2143557@live.warwick.ac.uk::fe260266-06b4-4f9b-956b-0cd5af2fdc61" providerId="AD" clId="Web-{E687AB90-1619-36E8-5079-BB9199BEC306}" dt="2022-05-13T03:44:49.562" v="612" actId="20577"/>
        <pc:sldMkLst>
          <pc:docMk/>
          <pc:sldMk cId="1443165593" sldId="266"/>
        </pc:sldMkLst>
        <pc:spChg chg="mod">
          <ac:chgData name="YUILL, EDAN (UG)" userId="S::u2143557@live.warwick.ac.uk::fe260266-06b4-4f9b-956b-0cd5af2fdc61" providerId="AD" clId="Web-{E687AB90-1619-36E8-5079-BB9199BEC306}" dt="2022-05-13T03:44:49.562" v="612" actId="20577"/>
          <ac:spMkLst>
            <pc:docMk/>
            <pc:sldMk cId="1443165593" sldId="266"/>
            <ac:spMk id="3" creationId="{3ABF6AC6-309D-C395-AFA2-CEACD5335117}"/>
          </ac:spMkLst>
        </pc:spChg>
      </pc:sldChg>
      <pc:sldChg chg="modSp">
        <pc:chgData name="YUILL, EDAN (UG)" userId="S::u2143557@live.warwick.ac.uk::fe260266-06b4-4f9b-956b-0cd5af2fdc61" providerId="AD" clId="Web-{E687AB90-1619-36E8-5079-BB9199BEC306}" dt="2022-05-13T03:44:53.687" v="613" actId="20577"/>
        <pc:sldMkLst>
          <pc:docMk/>
          <pc:sldMk cId="1883360355" sldId="267"/>
        </pc:sldMkLst>
        <pc:spChg chg="mod">
          <ac:chgData name="YUILL, EDAN (UG)" userId="S::u2143557@live.warwick.ac.uk::fe260266-06b4-4f9b-956b-0cd5af2fdc61" providerId="AD" clId="Web-{E687AB90-1619-36E8-5079-BB9199BEC306}" dt="2022-05-13T03:44:53.687" v="613" actId="20577"/>
          <ac:spMkLst>
            <pc:docMk/>
            <pc:sldMk cId="1883360355" sldId="267"/>
            <ac:spMk id="3" creationId="{7337C896-8D0B-C2D9-9A46-F27A270F1C11}"/>
          </ac:spMkLst>
        </pc:spChg>
      </pc:sldChg>
    </pc:docChg>
  </pc:docChgLst>
  <pc:docChgLst>
    <pc:chgData name="HEWLETT, NIALL (UG)" userId="e9da678f-33eb-4376-9355-db3e1dadc32e" providerId="ADAL" clId="{33BC7D3C-01C4-42A6-8A14-91093381487B}"/>
    <pc:docChg chg="modSld">
      <pc:chgData name="HEWLETT, NIALL (UG)" userId="e9da678f-33eb-4376-9355-db3e1dadc32e" providerId="ADAL" clId="{33BC7D3C-01C4-42A6-8A14-91093381487B}" dt="2022-05-13T03:28:04.474" v="0" actId="20577"/>
      <pc:docMkLst>
        <pc:docMk/>
      </pc:docMkLst>
      <pc:sldChg chg="modSp mod">
        <pc:chgData name="HEWLETT, NIALL (UG)" userId="e9da678f-33eb-4376-9355-db3e1dadc32e" providerId="ADAL" clId="{33BC7D3C-01C4-42A6-8A14-91093381487B}" dt="2022-05-13T03:28:04.474" v="0" actId="20577"/>
        <pc:sldMkLst>
          <pc:docMk/>
          <pc:sldMk cId="3338444740" sldId="268"/>
        </pc:sldMkLst>
        <pc:spChg chg="mod">
          <ac:chgData name="HEWLETT, NIALL (UG)" userId="e9da678f-33eb-4376-9355-db3e1dadc32e" providerId="ADAL" clId="{33BC7D3C-01C4-42A6-8A14-91093381487B}" dt="2022-05-13T03:28:04.474" v="0" actId="20577"/>
          <ac:spMkLst>
            <pc:docMk/>
            <pc:sldMk cId="3338444740" sldId="268"/>
            <ac:spMk id="3" creationId="{3ABF6AC6-309D-C395-AFA2-CEACD5335117}"/>
          </ac:spMkLst>
        </pc:spChg>
      </pc:sldChg>
    </pc:docChg>
  </pc:docChgLst>
  <pc:docChgLst>
    <pc:chgData name="YUILL, EDAN (UG)" userId="S::u2143557@live.warwick.ac.uk::fe260266-06b4-4f9b-956b-0cd5af2fdc61" providerId="AD" clId="Web-{940D0110-A5E0-C502-6891-F726B2F19264}"/>
    <pc:docChg chg="modSld">
      <pc:chgData name="YUILL, EDAN (UG)" userId="S::u2143557@live.warwick.ac.uk::fe260266-06b4-4f9b-956b-0cd5af2fdc61" providerId="AD" clId="Web-{940D0110-A5E0-C502-6891-F726B2F19264}" dt="2022-05-13T01:01:54.506" v="588" actId="20577"/>
      <pc:docMkLst>
        <pc:docMk/>
      </pc:docMkLst>
      <pc:sldChg chg="modSp">
        <pc:chgData name="YUILL, EDAN (UG)" userId="S::u2143557@live.warwick.ac.uk::fe260266-06b4-4f9b-956b-0cd5af2fdc61" providerId="AD" clId="Web-{940D0110-A5E0-C502-6891-F726B2F19264}" dt="2022-05-13T00:16:10.911" v="260" actId="20577"/>
        <pc:sldMkLst>
          <pc:docMk/>
          <pc:sldMk cId="3951018078" sldId="262"/>
        </pc:sldMkLst>
        <pc:spChg chg="mod">
          <ac:chgData name="YUILL, EDAN (UG)" userId="S::u2143557@live.warwick.ac.uk::fe260266-06b4-4f9b-956b-0cd5af2fdc61" providerId="AD" clId="Web-{940D0110-A5E0-C502-6891-F726B2F19264}" dt="2022-05-13T00:16:10.911" v="260" actId="20577"/>
          <ac:spMkLst>
            <pc:docMk/>
            <pc:sldMk cId="3951018078" sldId="262"/>
            <ac:spMk id="3" creationId="{1951871D-DAFD-68B1-D6C1-A3533B6F1E89}"/>
          </ac:spMkLst>
        </pc:spChg>
      </pc:sldChg>
      <pc:sldChg chg="modSp">
        <pc:chgData name="YUILL, EDAN (UG)" userId="S::u2143557@live.warwick.ac.uk::fe260266-06b4-4f9b-956b-0cd5af2fdc61" providerId="AD" clId="Web-{940D0110-A5E0-C502-6891-F726B2F19264}" dt="2022-05-13T01:01:54.506" v="588" actId="20577"/>
        <pc:sldMkLst>
          <pc:docMk/>
          <pc:sldMk cId="3737917383" sldId="263"/>
        </pc:sldMkLst>
        <pc:spChg chg="mod">
          <ac:chgData name="YUILL, EDAN (UG)" userId="S::u2143557@live.warwick.ac.uk::fe260266-06b4-4f9b-956b-0cd5af2fdc61" providerId="AD" clId="Web-{940D0110-A5E0-C502-6891-F726B2F19264}" dt="2022-05-13T01:01:54.506" v="588" actId="20577"/>
          <ac:spMkLst>
            <pc:docMk/>
            <pc:sldMk cId="3737917383" sldId="263"/>
            <ac:spMk id="3" creationId="{2DD60A6D-6CDB-9690-0AEB-3F77C3593C71}"/>
          </ac:spMkLst>
        </pc:spChg>
      </pc:sldChg>
    </pc:docChg>
  </pc:docChgLst>
  <pc:docChgLst>
    <pc:chgData name="GILMOUR, ERNIE (UG)" userId="9023eb74-ff1f-4dc7-996c-5a69f6e5c998" providerId="ADAL" clId="{0FFCE71E-2452-4169-8391-464215E25EBB}"/>
    <pc:docChg chg="undo custSel addSld modSld addMainMaster delMainMaster">
      <pc:chgData name="GILMOUR, ERNIE (UG)" userId="9023eb74-ff1f-4dc7-996c-5a69f6e5c998" providerId="ADAL" clId="{0FFCE71E-2452-4169-8391-464215E25EBB}" dt="2022-05-12T22:08:54.978" v="2883" actId="404"/>
      <pc:docMkLst>
        <pc:docMk/>
      </pc:docMkLst>
      <pc:sldChg chg="addSp delSp modSp mod modTransition setBg modClrScheme addAnim delAnim setClrOvrMap delDesignElem chgLayout">
        <pc:chgData name="GILMOUR, ERNIE (UG)" userId="9023eb74-ff1f-4dc7-996c-5a69f6e5c998" providerId="ADAL" clId="{0FFCE71E-2452-4169-8391-464215E25EBB}" dt="2022-05-12T22:08:48.578" v="2871"/>
        <pc:sldMkLst>
          <pc:docMk/>
          <pc:sldMk cId="109857222" sldId="256"/>
        </pc:sldMkLst>
        <pc:spChg chg="mod">
          <ac:chgData name="GILMOUR, ERNIE (UG)" userId="9023eb74-ff1f-4dc7-996c-5a69f6e5c998" providerId="ADAL" clId="{0FFCE71E-2452-4169-8391-464215E25EBB}" dt="2022-05-12T18:00:39.243" v="158" actId="40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ILMOUR, ERNIE (UG)" userId="9023eb74-ff1f-4dc7-996c-5a69f6e5c998" providerId="ADAL" clId="{0FFCE71E-2452-4169-8391-464215E25EBB}" dt="2022-05-12T18:00:23.222" v="151" actId="40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ILMOUR, ERNIE (UG)" userId="9023eb74-ff1f-4dc7-996c-5a69f6e5c998" providerId="ADAL" clId="{0FFCE71E-2452-4169-8391-464215E25EBB}" dt="2022-05-12T17:57:30.281" v="95" actId="26606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GILMOUR, ERNIE (UG)" userId="9023eb74-ff1f-4dc7-996c-5a69f6e5c998" providerId="ADAL" clId="{0FFCE71E-2452-4169-8391-464215E25EBB}" dt="2022-05-12T17:57:30.281" v="95" actId="26606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GILMOUR, ERNIE (UG)" userId="9023eb74-ff1f-4dc7-996c-5a69f6e5c998" providerId="ADAL" clId="{0FFCE71E-2452-4169-8391-464215E25EBB}" dt="2022-05-12T17:57:30.281" v="95" actId="26606"/>
          <ac:spMkLst>
            <pc:docMk/>
            <pc:sldMk cId="109857222" sldId="256"/>
            <ac:spMk id="13" creationId="{1F1FF39A-AC3C-4066-9D4C-519AA22812EA}"/>
          </ac:spMkLst>
        </pc:spChg>
        <pc:picChg chg="add del">
          <ac:chgData name="GILMOUR, ERNIE (UG)" userId="9023eb74-ff1f-4dc7-996c-5a69f6e5c998" providerId="ADAL" clId="{0FFCE71E-2452-4169-8391-464215E25EBB}" dt="2022-05-12T17:57:30.281" v="95" actId="26606"/>
          <ac:picMkLst>
            <pc:docMk/>
            <pc:sldMk cId="109857222" sldId="256"/>
            <ac:picMk id="4" creationId="{734D9AB5-C642-798C-3746-09CE8D7FCE84}"/>
          </ac:picMkLst>
        </pc:picChg>
      </pc:sldChg>
      <pc:sldChg chg="modSp new mod modTransition">
        <pc:chgData name="GILMOUR, ERNIE (UG)" userId="9023eb74-ff1f-4dc7-996c-5a69f6e5c998" providerId="ADAL" clId="{0FFCE71E-2452-4169-8391-464215E25EBB}" dt="2022-05-12T22:08:54.978" v="2883" actId="404"/>
        <pc:sldMkLst>
          <pc:docMk/>
          <pc:sldMk cId="2044163090" sldId="257"/>
        </pc:sldMkLst>
        <pc:spChg chg="mod">
          <ac:chgData name="GILMOUR, ERNIE (UG)" userId="9023eb74-ff1f-4dc7-996c-5a69f6e5c998" providerId="ADAL" clId="{0FFCE71E-2452-4169-8391-464215E25EBB}" dt="2022-05-12T18:06:34.902" v="219" actId="20577"/>
          <ac:spMkLst>
            <pc:docMk/>
            <pc:sldMk cId="2044163090" sldId="257"/>
            <ac:spMk id="2" creationId="{715E48BF-1819-1CF3-6D28-3E278E40DD10}"/>
          </ac:spMkLst>
        </pc:spChg>
        <pc:spChg chg="mod">
          <ac:chgData name="GILMOUR, ERNIE (UG)" userId="9023eb74-ff1f-4dc7-996c-5a69f6e5c998" providerId="ADAL" clId="{0FFCE71E-2452-4169-8391-464215E25EBB}" dt="2022-05-12T22:08:54.978" v="2883" actId="404"/>
          <ac:spMkLst>
            <pc:docMk/>
            <pc:sldMk cId="2044163090" sldId="257"/>
            <ac:spMk id="3" creationId="{A1BF712B-217F-F531-4106-53FFFEBC9B26}"/>
          </ac:spMkLst>
        </pc:spChg>
      </pc:sldChg>
      <pc:sldChg chg="addSp delSp modSp new mod modAnim">
        <pc:chgData name="GILMOUR, ERNIE (UG)" userId="9023eb74-ff1f-4dc7-996c-5a69f6e5c998" providerId="ADAL" clId="{0FFCE71E-2452-4169-8391-464215E25EBB}" dt="2022-05-12T22:08:50.728" v="2880"/>
        <pc:sldMkLst>
          <pc:docMk/>
          <pc:sldMk cId="1739800600" sldId="258"/>
        </pc:sldMkLst>
        <pc:spChg chg="mod">
          <ac:chgData name="GILMOUR, ERNIE (UG)" userId="9023eb74-ff1f-4dc7-996c-5a69f6e5c998" providerId="ADAL" clId="{0FFCE71E-2452-4169-8391-464215E25EBB}" dt="2022-05-12T18:40:17.528" v="800" actId="20577"/>
          <ac:spMkLst>
            <pc:docMk/>
            <pc:sldMk cId="1739800600" sldId="258"/>
            <ac:spMk id="2" creationId="{112C1A0C-C601-F6F9-B831-0D532D974334}"/>
          </ac:spMkLst>
        </pc:spChg>
        <pc:spChg chg="mod">
          <ac:chgData name="GILMOUR, ERNIE (UG)" userId="9023eb74-ff1f-4dc7-996c-5a69f6e5c998" providerId="ADAL" clId="{0FFCE71E-2452-4169-8391-464215E25EBB}" dt="2022-05-12T19:36:16.023" v="1306" actId="20577"/>
          <ac:spMkLst>
            <pc:docMk/>
            <pc:sldMk cId="1739800600" sldId="258"/>
            <ac:spMk id="3" creationId="{F415F0FC-5297-80DB-3759-6C3CFA76F52D}"/>
          </ac:spMkLst>
        </pc:spChg>
        <pc:spChg chg="add del mod">
          <ac:chgData name="GILMOUR, ERNIE (UG)" userId="9023eb74-ff1f-4dc7-996c-5a69f6e5c998" providerId="ADAL" clId="{0FFCE71E-2452-4169-8391-464215E25EBB}" dt="2022-05-12T19:32:44.290" v="1264" actId="478"/>
          <ac:spMkLst>
            <pc:docMk/>
            <pc:sldMk cId="1739800600" sldId="258"/>
            <ac:spMk id="5" creationId="{CD088738-D12C-1D57-E25F-04BEB39A2990}"/>
          </ac:spMkLst>
        </pc:spChg>
        <pc:graphicFrameChg chg="add mod modGraphic">
          <ac:chgData name="GILMOUR, ERNIE (UG)" userId="9023eb74-ff1f-4dc7-996c-5a69f6e5c998" providerId="ADAL" clId="{0FFCE71E-2452-4169-8391-464215E25EBB}" dt="2022-05-12T19:36:09.616" v="1302" actId="14734"/>
          <ac:graphicFrameMkLst>
            <pc:docMk/>
            <pc:sldMk cId="1739800600" sldId="258"/>
            <ac:graphicFrameMk id="4" creationId="{537FB0C5-F264-D2A3-8AB7-BFE8B2B02E11}"/>
          </ac:graphicFrameMkLst>
        </pc:graphicFrameChg>
      </pc:sldChg>
      <pc:sldChg chg="addSp modSp new mod modTransition modAnim">
        <pc:chgData name="GILMOUR, ERNIE (UG)" userId="9023eb74-ff1f-4dc7-996c-5a69f6e5c998" providerId="ADAL" clId="{0FFCE71E-2452-4169-8391-464215E25EBB}" dt="2022-05-12T22:08:50.850" v="2881"/>
        <pc:sldMkLst>
          <pc:docMk/>
          <pc:sldMk cId="4288182531" sldId="259"/>
        </pc:sldMkLst>
        <pc:spChg chg="mod">
          <ac:chgData name="GILMOUR, ERNIE (UG)" userId="9023eb74-ff1f-4dc7-996c-5a69f6e5c998" providerId="ADAL" clId="{0FFCE71E-2452-4169-8391-464215E25EBB}" dt="2022-05-12T21:49:02.154" v="1878" actId="20577"/>
          <ac:spMkLst>
            <pc:docMk/>
            <pc:sldMk cId="4288182531" sldId="259"/>
            <ac:spMk id="2" creationId="{E1245513-FBFD-DD13-3119-8FEE457F21AC}"/>
          </ac:spMkLst>
        </pc:spChg>
        <pc:spChg chg="mod">
          <ac:chgData name="GILMOUR, ERNIE (UG)" userId="9023eb74-ff1f-4dc7-996c-5a69f6e5c998" providerId="ADAL" clId="{0FFCE71E-2452-4169-8391-464215E25EBB}" dt="2022-05-12T21:57:08.883" v="2620" actId="14100"/>
          <ac:spMkLst>
            <pc:docMk/>
            <pc:sldMk cId="4288182531" sldId="259"/>
            <ac:spMk id="3" creationId="{F0B79109-C9C6-3687-94A7-40C18F32B906}"/>
          </ac:spMkLst>
        </pc:spChg>
        <pc:spChg chg="add mod">
          <ac:chgData name="GILMOUR, ERNIE (UG)" userId="9023eb74-ff1f-4dc7-996c-5a69f6e5c998" providerId="ADAL" clId="{0FFCE71E-2452-4169-8391-464215E25EBB}" dt="2022-05-12T22:02:53.197" v="2853" actId="1076"/>
          <ac:spMkLst>
            <pc:docMk/>
            <pc:sldMk cId="4288182531" sldId="259"/>
            <ac:spMk id="6" creationId="{30B7DB78-BA48-6EC5-31EC-C3CD2CC12104}"/>
          </ac:spMkLst>
        </pc:spChg>
        <pc:spChg chg="add mod">
          <ac:chgData name="GILMOUR, ERNIE (UG)" userId="9023eb74-ff1f-4dc7-996c-5a69f6e5c998" providerId="ADAL" clId="{0FFCE71E-2452-4169-8391-464215E25EBB}" dt="2022-05-12T22:02:48.670" v="2852" actId="571"/>
          <ac:spMkLst>
            <pc:docMk/>
            <pc:sldMk cId="4288182531" sldId="259"/>
            <ac:spMk id="8" creationId="{C350D2F2-2632-EB24-8392-8FCDE20C7766}"/>
          </ac:spMkLst>
        </pc:spChg>
        <pc:picChg chg="add mod">
          <ac:chgData name="GILMOUR, ERNIE (UG)" userId="9023eb74-ff1f-4dc7-996c-5a69f6e5c998" providerId="ADAL" clId="{0FFCE71E-2452-4169-8391-464215E25EBB}" dt="2022-05-12T22:02:53.197" v="2853" actId="1076"/>
          <ac:picMkLst>
            <pc:docMk/>
            <pc:sldMk cId="4288182531" sldId="259"/>
            <ac:picMk id="5" creationId="{567A5F9E-0500-35A8-041F-419FF747EB9A}"/>
          </ac:picMkLst>
        </pc:picChg>
        <pc:picChg chg="add mod">
          <ac:chgData name="GILMOUR, ERNIE (UG)" userId="9023eb74-ff1f-4dc7-996c-5a69f6e5c998" providerId="ADAL" clId="{0FFCE71E-2452-4169-8391-464215E25EBB}" dt="2022-05-12T22:02:48.670" v="2852" actId="571"/>
          <ac:picMkLst>
            <pc:docMk/>
            <pc:sldMk cId="4288182531" sldId="259"/>
            <ac:picMk id="7" creationId="{AF405D5E-0269-B7EE-2412-673A19184404}"/>
          </ac:picMkLst>
        </pc:picChg>
      </pc:sldChg>
      <pc:sldChg chg="modSp new mod modTransition">
        <pc:chgData name="GILMOUR, ERNIE (UG)" userId="9023eb74-ff1f-4dc7-996c-5a69f6e5c998" providerId="ADAL" clId="{0FFCE71E-2452-4169-8391-464215E25EBB}" dt="2022-05-12T22:08:50.438" v="2878"/>
        <pc:sldMkLst>
          <pc:docMk/>
          <pc:sldMk cId="3551077536" sldId="260"/>
        </pc:sldMkLst>
        <pc:spChg chg="mod">
          <ac:chgData name="GILMOUR, ERNIE (UG)" userId="9023eb74-ff1f-4dc7-996c-5a69f6e5c998" providerId="ADAL" clId="{0FFCE71E-2452-4169-8391-464215E25EBB}" dt="2022-05-12T21:49:36.769" v="1901" actId="20577"/>
          <ac:spMkLst>
            <pc:docMk/>
            <pc:sldMk cId="3551077536" sldId="260"/>
            <ac:spMk id="2" creationId="{71F63156-6AFE-6B01-9B47-717FF226D40A}"/>
          </ac:spMkLst>
        </pc:spChg>
        <pc:spChg chg="mod">
          <ac:chgData name="GILMOUR, ERNIE (UG)" userId="9023eb74-ff1f-4dc7-996c-5a69f6e5c998" providerId="ADAL" clId="{0FFCE71E-2452-4169-8391-464215E25EBB}" dt="2022-05-12T22:03:27.571" v="2856" actId="404"/>
          <ac:spMkLst>
            <pc:docMk/>
            <pc:sldMk cId="3551077536" sldId="260"/>
            <ac:spMk id="3" creationId="{485D530E-0368-C6ED-74D2-483186012806}"/>
          </ac:spMkLst>
        </pc:spChg>
      </pc:sldChg>
      <pc:sldChg chg="modSp new mod modTransition">
        <pc:chgData name="GILMOUR, ERNIE (UG)" userId="9023eb74-ff1f-4dc7-996c-5a69f6e5c998" providerId="ADAL" clId="{0FFCE71E-2452-4169-8391-464215E25EBB}" dt="2022-05-12T22:08:49.948" v="2874"/>
        <pc:sldMkLst>
          <pc:docMk/>
          <pc:sldMk cId="2751045747" sldId="261"/>
        </pc:sldMkLst>
        <pc:spChg chg="mod">
          <ac:chgData name="GILMOUR, ERNIE (UG)" userId="9023eb74-ff1f-4dc7-996c-5a69f6e5c998" providerId="ADAL" clId="{0FFCE71E-2452-4169-8391-464215E25EBB}" dt="2022-05-12T21:58:47.479" v="2672" actId="20577"/>
          <ac:spMkLst>
            <pc:docMk/>
            <pc:sldMk cId="2751045747" sldId="261"/>
            <ac:spMk id="2" creationId="{75DA21C6-01F5-003C-200E-E18CFC42D277}"/>
          </ac:spMkLst>
        </pc:spChg>
        <pc:spChg chg="mod">
          <ac:chgData name="GILMOUR, ERNIE (UG)" userId="9023eb74-ff1f-4dc7-996c-5a69f6e5c998" providerId="ADAL" clId="{0FFCE71E-2452-4169-8391-464215E25EBB}" dt="2022-05-12T22:01:13.633" v="2769" actId="123"/>
          <ac:spMkLst>
            <pc:docMk/>
            <pc:sldMk cId="2751045747" sldId="261"/>
            <ac:spMk id="3" creationId="{7B1C07BB-01A0-C278-7567-365F1E08E09E}"/>
          </ac:spMkLst>
        </pc:spChg>
      </pc:sldChg>
      <pc:sldMasterChg chg="add del addSldLayout delSldLayout">
        <pc:chgData name="GILMOUR, ERNIE (UG)" userId="9023eb74-ff1f-4dc7-996c-5a69f6e5c998" providerId="ADAL" clId="{0FFCE71E-2452-4169-8391-464215E25EBB}" dt="2022-05-12T17:57:30.281" v="95" actId="26606"/>
        <pc:sldMasterMkLst>
          <pc:docMk/>
          <pc:sldMasterMk cId="2531626384" sldId="2147483672"/>
        </pc:sldMasterMkLst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912778892" sldId="2147483673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3019807213" sldId="2147483674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2442244210" sldId="2147483675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845219955" sldId="2147483676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2215723239" sldId="2147483677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807154589" sldId="2147483678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484657284" sldId="2147483679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2543687963" sldId="2147483680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189366205" sldId="2147483681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2711697291" sldId="2147483682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825194689" sldId="2147483683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335984463" sldId="2147483684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617600672" sldId="2147483685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3281826952" sldId="2147483686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525989689" sldId="2147483687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4203541008" sldId="2147483688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531626384" sldId="2147483672"/>
            <pc:sldLayoutMk cId="1407678861" sldId="2147483689"/>
          </pc:sldLayoutMkLst>
        </pc:sldLayoutChg>
      </pc:sldMasterChg>
      <pc:sldMasterChg chg="add del addSldLayout delSldLayout">
        <pc:chgData name="GILMOUR, ERNIE (UG)" userId="9023eb74-ff1f-4dc7-996c-5a69f6e5c998" providerId="ADAL" clId="{0FFCE71E-2452-4169-8391-464215E25EBB}" dt="2022-05-12T17:57:30.281" v="95" actId="26606"/>
        <pc:sldMasterMkLst>
          <pc:docMk/>
          <pc:sldMasterMk cId="2312420968" sldId="2147483697"/>
        </pc:sldMasterMkLst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3188334896" sldId="2147483690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903636972" sldId="2147483691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127795060" sldId="2147483692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109590983" sldId="2147483693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2595661507" sldId="2147483694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3938107856" sldId="2147483695"/>
          </pc:sldLayoutMkLst>
        </pc:sldLayoutChg>
        <pc:sldLayoutChg chg="add del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348244923" sldId="2147483696"/>
          </pc:sldLayoutMkLst>
        </pc:sldLayoutChg>
        <pc:sldLayoutChg chg="add del replId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1141399004" sldId="2147483698"/>
          </pc:sldLayoutMkLst>
        </pc:sldLayoutChg>
        <pc:sldLayoutChg chg="add del replId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1080574637" sldId="2147483699"/>
          </pc:sldLayoutMkLst>
        </pc:sldLayoutChg>
        <pc:sldLayoutChg chg="add del replId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1737018544" sldId="2147483700"/>
          </pc:sldLayoutMkLst>
        </pc:sldLayoutChg>
        <pc:sldLayoutChg chg="add del replId">
          <pc:chgData name="GILMOUR, ERNIE (UG)" userId="9023eb74-ff1f-4dc7-996c-5a69f6e5c998" providerId="ADAL" clId="{0FFCE71E-2452-4169-8391-464215E25EBB}" dt="2022-05-12T17:57:30.281" v="95" actId="26606"/>
          <pc:sldLayoutMkLst>
            <pc:docMk/>
            <pc:sldMasterMk cId="2312420968" sldId="2147483697"/>
            <pc:sldLayoutMk cId="3289030212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7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6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8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16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Sherbourne House Hotel and Conference Centre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Information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4F0-4BA5-82CE-686D-B5ED93A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4 – Ethernet ports in guest rooms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71D-DAFD-68B1-D6C1-A3533B6F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>
                <a:ea typeface="+mn-lt"/>
                <a:cs typeface="+mn-lt"/>
              </a:rPr>
              <a:t>Risk: Guest users have direct access to any of internal network resources, such as the database, if they connect to the internet via the Ethernet ports in their rooms.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GB">
                <a:ea typeface="+mn-lt"/>
                <a:cs typeface="+mn-lt"/>
              </a:rPr>
              <a:t>An unauthorised user or threat actor may access internal systems, which contain sensitive personal information such as customer and staff records.</a:t>
            </a:r>
          </a:p>
          <a:p>
            <a:pPr marL="305435" indent="-305435"/>
            <a:r>
              <a:rPr lang="en-GB"/>
              <a:t>Other threats include the installation of malicious software, and potentially threatening the physical security of staff and guests.</a:t>
            </a:r>
          </a:p>
          <a:p>
            <a:pPr marL="305435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01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AB28-EDEA-6AC2-DA8A-CB6784F9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4 Treatment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0A6D-6CDB-9690-0AEB-3F77C359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r>
              <a:rPr lang="en-GB"/>
              <a:t>Implement a Virtual Local Area Network (VLAN) switch on the network. </a:t>
            </a:r>
          </a:p>
          <a:p>
            <a:pPr marL="629920" lvl="1" indent="-305435"/>
            <a:r>
              <a:rPr lang="en-GB"/>
              <a:t>Essentially segment off the network that the guests use from the staff network.</a:t>
            </a:r>
          </a:p>
          <a:p>
            <a:pPr marL="305435" indent="-305435"/>
            <a:r>
              <a:rPr lang="en-GB">
                <a:ea typeface="+mn-lt"/>
                <a:cs typeface="+mn-lt"/>
              </a:rPr>
              <a:t>Alternatively, remove all Ethernet ports from guest rooms</a:t>
            </a:r>
          </a:p>
          <a:p>
            <a:pPr marL="629920" lvl="1" indent="-305435"/>
            <a:r>
              <a:rPr lang="en-GB">
                <a:ea typeface="+mn-lt"/>
                <a:cs typeface="+mn-lt"/>
              </a:rPr>
              <a:t>This would force guests to use the guest </a:t>
            </a:r>
            <a:r>
              <a:rPr lang="en-GB" err="1">
                <a:ea typeface="+mn-lt"/>
                <a:cs typeface="+mn-lt"/>
              </a:rPr>
              <a:t>WiFi</a:t>
            </a:r>
            <a:endParaRPr lang="en-GB">
              <a:ea typeface="+mn-lt"/>
              <a:cs typeface="+mn-lt"/>
            </a:endParaRPr>
          </a:p>
          <a:p>
            <a:pPr marL="305435" indent="-305435"/>
            <a:r>
              <a:rPr lang="en-GB"/>
              <a:t>Deploy a firewall, which would allow the IT team to monitor and block/allow specific traffic on the network.</a:t>
            </a:r>
          </a:p>
          <a:p>
            <a:pPr marL="629920" lvl="1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  <a:p>
            <a:pPr marL="305435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21C6-01F5-003C-200E-E18CFC4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07BB-01A0-C278-7567-365F1E08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400"/>
              <a:t>Price, R, 2016 BEWARE OF THESE SPEAR PHISHING EMAIL ATTACKS [Online] Available at: https://www.mailguard.com.au/blog/beware-of-these-spear-phishing-email-attacks</a:t>
            </a:r>
          </a:p>
          <a:p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7510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8BF-1819-1CF3-6D28-3E278E40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have we assessed?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712B-217F-F531-4106-53FFFEBC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/>
              <a:t>Any and all risks associated with Sherbourne House’s information assets.</a:t>
            </a:r>
          </a:p>
          <a:p>
            <a:pPr lvl="1">
              <a:lnSpc>
                <a:spcPct val="150000"/>
              </a:lnSpc>
            </a:pPr>
            <a:r>
              <a:rPr lang="en-GB" sz="1400"/>
              <a:t>This includes guest details, staff credentials and anything else stored in the hotel’s database.</a:t>
            </a:r>
          </a:p>
          <a:p>
            <a:pPr lvl="1">
              <a:lnSpc>
                <a:spcPct val="150000"/>
              </a:lnSpc>
            </a:pPr>
            <a:r>
              <a:rPr lang="en-GB" sz="1400"/>
              <a:t>A risk register has been created containing each risk and their relevant details.</a:t>
            </a:r>
          </a:p>
          <a:p>
            <a:pPr>
              <a:lnSpc>
                <a:spcPct val="150000"/>
              </a:lnSpc>
            </a:pPr>
            <a:r>
              <a:rPr lang="en-GB"/>
              <a:t>The potential threats these risks might lead to.</a:t>
            </a:r>
          </a:p>
          <a:p>
            <a:pPr>
              <a:lnSpc>
                <a:spcPct val="150000"/>
              </a:lnSpc>
            </a:pPr>
            <a:r>
              <a:rPr lang="en-GB"/>
              <a:t>The treatments used to mitigate the consequences of these risks.</a:t>
            </a:r>
          </a:p>
          <a:p>
            <a:pPr>
              <a:lnSpc>
                <a:spcPct val="150000"/>
              </a:lnSpc>
            </a:pPr>
            <a:r>
              <a:rPr lang="en-GB"/>
              <a:t>Recovery strategies to clean up any losses incurred.</a:t>
            </a:r>
          </a:p>
        </p:txBody>
      </p:sp>
    </p:spTree>
    <p:extLst>
      <p:ext uri="{BB962C8B-B14F-4D97-AF65-F5344CB8AC3E}">
        <p14:creationId xmlns:p14="http://schemas.microsoft.com/office/powerpoint/2010/main" val="20441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1A0C-C601-F6F9-B831-0D532D97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the main risks?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F0FC-5297-80DB-3759-6C3CFA76F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9762"/>
            <a:ext cx="11029615" cy="1013800"/>
          </a:xfrm>
        </p:spPr>
        <p:txBody>
          <a:bodyPr/>
          <a:lstStyle/>
          <a:p>
            <a:r>
              <a:rPr lang="en-GB"/>
              <a:t>From the risk register, four risks have been selected which are of the greatest concern to Sherbourne House’s information security: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FB0C5-F264-D2A3-8AB7-BFE8B2B0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19023"/>
              </p:ext>
            </p:extLst>
          </p:nvPr>
        </p:nvGraphicFramePr>
        <p:xfrm>
          <a:off x="992038" y="3080488"/>
          <a:ext cx="10207923" cy="3361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068">
                  <a:extLst>
                    <a:ext uri="{9D8B030D-6E8A-4147-A177-3AD203B41FA5}">
                      <a16:colId xmlns:a16="http://schemas.microsoft.com/office/drawing/2014/main" val="979569744"/>
                    </a:ext>
                  </a:extLst>
                </a:gridCol>
                <a:gridCol w="3021307">
                  <a:extLst>
                    <a:ext uri="{9D8B030D-6E8A-4147-A177-3AD203B41FA5}">
                      <a16:colId xmlns:a16="http://schemas.microsoft.com/office/drawing/2014/main" val="3966937005"/>
                    </a:ext>
                  </a:extLst>
                </a:gridCol>
                <a:gridCol w="2010068">
                  <a:extLst>
                    <a:ext uri="{9D8B030D-6E8A-4147-A177-3AD203B41FA5}">
                      <a16:colId xmlns:a16="http://schemas.microsoft.com/office/drawing/2014/main" val="2552977583"/>
                    </a:ext>
                  </a:extLst>
                </a:gridCol>
                <a:gridCol w="1583240">
                  <a:extLst>
                    <a:ext uri="{9D8B030D-6E8A-4147-A177-3AD203B41FA5}">
                      <a16:colId xmlns:a16="http://schemas.microsoft.com/office/drawing/2014/main" val="2546273313"/>
                    </a:ext>
                  </a:extLst>
                </a:gridCol>
                <a:gridCol w="1583240">
                  <a:extLst>
                    <a:ext uri="{9D8B030D-6E8A-4147-A177-3AD203B41FA5}">
                      <a16:colId xmlns:a16="http://schemas.microsoft.com/office/drawing/2014/main" val="2119731407"/>
                    </a:ext>
                  </a:extLst>
                </a:gridCol>
              </a:tblGrid>
              <a:tr h="28708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Reference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00" marR="130000" marT="65000" marB="6500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Brief Description of Risk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00" marR="130000" marT="65000" marB="6500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Inherent Risk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00" marR="130000" marT="65000" marB="65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67098"/>
                  </a:ext>
                </a:extLst>
              </a:tr>
              <a:tr h="28708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Impact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Likelihood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Risk Level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extLst>
                  <a:ext uri="{0D108BD9-81ED-4DB2-BD59-A6C34878D82A}">
                    <a16:rowId xmlns:a16="http://schemas.microsoft.com/office/drawing/2014/main" val="2800684018"/>
                  </a:ext>
                </a:extLst>
              </a:tr>
              <a:tr h="5338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 staff member unintentionally gives away their credentials due to phishing 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High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Possible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18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extLst>
                  <a:ext uri="{0D108BD9-81ED-4DB2-BD59-A6C34878D82A}">
                    <a16:rowId xmlns:a16="http://schemas.microsoft.com/office/drawing/2014/main" val="3454734417"/>
                  </a:ext>
                </a:extLst>
              </a:tr>
              <a:tr h="786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same password being used on all E-Mail accounts could lead to a breach.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High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Likely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extLst>
                  <a:ext uri="{0D108BD9-81ED-4DB2-BD59-A6C34878D82A}">
                    <a16:rowId xmlns:a16="http://schemas.microsoft.com/office/drawing/2014/main" val="2331000422"/>
                  </a:ext>
                </a:extLst>
              </a:tr>
              <a:tr h="536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extLst>
                  <a:ext uri="{0D108BD9-81ED-4DB2-BD59-A6C34878D82A}">
                    <a16:rowId xmlns:a16="http://schemas.microsoft.com/office/drawing/2014/main" val="2454523724"/>
                  </a:ext>
                </a:extLst>
              </a:tr>
              <a:tr h="61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00" marR="97500" marT="0" marB="0"/>
                </a:tc>
                <a:extLst>
                  <a:ext uri="{0D108BD9-81ED-4DB2-BD59-A6C34878D82A}">
                    <a16:rowId xmlns:a16="http://schemas.microsoft.com/office/drawing/2014/main" val="119447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513-FBFD-DD13-3119-8FEE457F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1 - Staff member discloses sensitive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9109-C9C6-3687-94A7-40C18F32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14552" cy="45899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/>
              <a:t>Risk:  </a:t>
            </a:r>
            <a:r>
              <a:rPr lang="en-GB" sz="1800">
                <a:effectLst/>
              </a:rPr>
              <a:t>A staff member unintentionally gives away their credentials due to phishing. </a:t>
            </a:r>
            <a:endParaRPr lang="en-GB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/>
              <a:t>Staff are expected to receive numerous phishing emails, which intend to deceive the recipient into giving up private information or install malicious software onto their computer.</a:t>
            </a:r>
          </a:p>
          <a:p>
            <a:pPr>
              <a:lnSpc>
                <a:spcPct val="150000"/>
              </a:lnSpc>
            </a:pPr>
            <a:r>
              <a:rPr lang="en-GB"/>
              <a:t>Some emails might be targeted at Sherbourne House, known as ‘spear-phishing’. These might, for example, trick an employee into giving out login credentials.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7A5F9E-0500-35A8-041F-419FF747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86" y="3094895"/>
            <a:ext cx="4382721" cy="2556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7DB78-BA48-6EC5-31EC-C3CD2CC12104}"/>
              </a:ext>
            </a:extLst>
          </p:cNvPr>
          <p:cNvSpPr txBox="1"/>
          <p:nvPr/>
        </p:nvSpPr>
        <p:spPr>
          <a:xfrm>
            <a:off x="7228086" y="5651482"/>
            <a:ext cx="4382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/>
              <a:t>Figure 1 </a:t>
            </a:r>
            <a:r>
              <a:rPr lang="en-GB" sz="1100"/>
              <a:t>– Example of a Spear-Phishing Email (Price, 2016)</a:t>
            </a:r>
          </a:p>
        </p:txBody>
      </p:sp>
    </p:spTree>
    <p:extLst>
      <p:ext uri="{BB962C8B-B14F-4D97-AF65-F5344CB8AC3E}">
        <p14:creationId xmlns:p14="http://schemas.microsoft.com/office/powerpoint/2010/main" val="42881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156-6AFE-6B01-9B47-717FF226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1 -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530E-0368-C6ED-74D2-48318601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/>
              <a:t>Incorporate spam filters on the mail server that automatically detect phishing scams.</a:t>
            </a:r>
          </a:p>
          <a:p>
            <a:pPr>
              <a:lnSpc>
                <a:spcPct val="150000"/>
              </a:lnSpc>
            </a:pPr>
            <a:r>
              <a:rPr lang="en-GB"/>
              <a:t>A report button that employees can use to report these emails to the IT Manager.</a:t>
            </a:r>
          </a:p>
          <a:p>
            <a:pPr>
              <a:lnSpc>
                <a:spcPct val="150000"/>
              </a:lnSpc>
            </a:pPr>
            <a:r>
              <a:rPr lang="en-GB"/>
              <a:t>Include in employee training, how to spot these emails and what to do when one is received.</a:t>
            </a:r>
          </a:p>
          <a:p>
            <a:pPr>
              <a:lnSpc>
                <a:spcPct val="150000"/>
              </a:lnSpc>
            </a:pPr>
            <a:r>
              <a:rPr lang="en-GB"/>
              <a:t>Perform regular phishing tests to determine if any employees might fall for these emails.</a:t>
            </a:r>
          </a:p>
          <a:p>
            <a:pPr lvl="1">
              <a:lnSpc>
                <a:spcPct val="150000"/>
              </a:lnSpc>
            </a:pPr>
            <a:r>
              <a:rPr lang="en-GB" sz="1400"/>
              <a:t>This should also include senior staff members, as their credentials will provide access to more sensitive information.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7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BDB5-5316-5AE7-29DC-20C3AD18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2 – Poor password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6AC6-309D-C395-AFA2-CEACD533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/>
              <a:t>Risk:  As there is no enforced password policy, and staff use their own unique user credentials, the systems are vulnerable to password guessing attacks.</a:t>
            </a:r>
          </a:p>
          <a:p>
            <a:pPr marL="305435" indent="-305435"/>
            <a:r>
              <a:rPr lang="en-GB"/>
              <a:t>With staff credentials compromised, a threat actor can gain access to potentially sensitive information on the staff and guests of the hotel.</a:t>
            </a:r>
          </a:p>
          <a:p>
            <a:pPr marL="305435" indent="-305435"/>
            <a:r>
              <a:rPr lang="en-GB"/>
              <a:t>Attackers may also maintain persistence on the network through the use of valid credentials.</a:t>
            </a:r>
          </a:p>
          <a:p>
            <a:pPr marL="629920" lvl="1" indent="-305435"/>
            <a:r>
              <a:rPr lang="en-GB"/>
              <a:t>This makes it incredibly hard to identify and remove the intrusion.</a:t>
            </a:r>
          </a:p>
          <a:p>
            <a:pPr marL="305435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5165-4019-94AB-E622-A1D2AB5B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2 -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570A-4C6C-9639-859F-0BAAAC30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/>
              <a:t>Enforce a password policy with strict enough requirements.</a:t>
            </a:r>
          </a:p>
          <a:p>
            <a:pPr marL="305435" indent="-305435"/>
            <a:r>
              <a:rPr lang="en-GB"/>
              <a:t>Make sure staff use different unique credentials for each service.</a:t>
            </a:r>
          </a:p>
          <a:p>
            <a:pPr marL="305435" indent="-305435"/>
            <a:r>
              <a:rPr lang="en-GB"/>
              <a:t>Emphasise and train staff to show the importance of making sure they maintain secure password choices.</a:t>
            </a:r>
          </a:p>
          <a:p>
            <a:pPr marL="629920" lvl="1" indent="-305435"/>
            <a:r>
              <a:rPr lang="en-GB"/>
              <a:t>Ideally train staff to utilise a password manager</a:t>
            </a:r>
          </a:p>
          <a:p>
            <a:pPr marL="305435" indent="-305435">
              <a:buFont typeface="Wingdings 2"/>
              <a:buChar char=""/>
            </a:pPr>
            <a:r>
              <a:rPr lang="en-GB">
                <a:ea typeface="+mn-lt"/>
                <a:cs typeface="+mn-lt"/>
              </a:rPr>
              <a:t>Introduce Multi-Factor Authentication (MFA) to all services where possible, especially crucial services such as the database.</a:t>
            </a:r>
          </a:p>
          <a:p>
            <a:pPr marL="324485" lvl="1" indent="0">
              <a:buNone/>
            </a:pPr>
            <a:endParaRPr lang="en-GB"/>
          </a:p>
          <a:p>
            <a:pPr marL="305435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BDB5-5316-5AE7-29DC-20C3AD18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3 – RFID CLONING / UNAUTHORISED ACCESS TO ROOMS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6AC6-309D-C395-AFA2-CEACD533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/>
              <a:t>Risks: As every card uses the same technology, a threat actor can 'clone' a card they receive </a:t>
            </a:r>
            <a:endParaRPr lang="en-US"/>
          </a:p>
          <a:p>
            <a:pPr marL="629920" lvl="1" indent="-305435"/>
            <a:r>
              <a:rPr lang="en-GB"/>
              <a:t>This would give them unlimited access to any room protected by said key cards</a:t>
            </a:r>
          </a:p>
          <a:p>
            <a:pPr marL="305435" indent="-305435">
              <a:buFont typeface="Wingdings 2"/>
              <a:buChar char=""/>
            </a:pPr>
            <a:r>
              <a:rPr lang="en-GB">
                <a:ea typeface="+mn-lt"/>
                <a:cs typeface="+mn-lt"/>
              </a:rPr>
              <a:t>This could enable the most likely threat of theft of guest and staff items</a:t>
            </a:r>
          </a:p>
          <a:p>
            <a:pPr marL="305435" indent="-305435">
              <a:buFont typeface="Wingdings 2"/>
              <a:buChar char=""/>
            </a:pPr>
            <a:r>
              <a:rPr lang="en-GB"/>
              <a:t>The physical safety of both staff and guests could be jeopardized </a:t>
            </a:r>
          </a:p>
          <a:p>
            <a:pPr marL="324485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5CCA-C6ED-3075-B579-30F8E2F2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NO. 3 -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896-8D0B-C2D9-9A46-F27A270F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GB"/>
          </a:p>
          <a:p>
            <a:pPr marL="305435" indent="-305435"/>
            <a:r>
              <a:rPr lang="en-GB"/>
              <a:t>Deploy encoding software for the access control system</a:t>
            </a:r>
          </a:p>
          <a:p>
            <a:pPr marL="629920" lvl="1" indent="-305435"/>
            <a:r>
              <a:rPr lang="en-GB"/>
              <a:t>This would allow the credentials for each room to be encrypted to each individual card and room</a:t>
            </a:r>
          </a:p>
          <a:p>
            <a:pPr marL="305435" indent="-305435"/>
            <a:r>
              <a:rPr lang="en-GB">
                <a:ea typeface="+mn-lt"/>
                <a:cs typeface="+mn-lt"/>
              </a:rPr>
              <a:t>Cameras should be placed around the hotel to deter and identify potential thieves</a:t>
            </a:r>
          </a:p>
          <a:p>
            <a:pPr marL="305435" indent="-305435"/>
            <a:r>
              <a:rPr lang="en-GB"/>
              <a:t>Security guards are recommended in order to protect the physical safety of guests and staff, as well as </a:t>
            </a:r>
            <a:r>
              <a:rPr lang="en-GB" err="1"/>
              <a:t>dettering</a:t>
            </a:r>
            <a:r>
              <a:rPr lang="en-GB"/>
              <a:t> theft.</a:t>
            </a:r>
          </a:p>
          <a:p>
            <a:pPr marL="629920" lvl="1" indent="-305435"/>
            <a:endParaRPr lang="en-GB"/>
          </a:p>
          <a:p>
            <a:pPr marL="629920" lvl="1" indent="-305435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603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13D1B379858241B470B8C18365ED3F" ma:contentTypeVersion="4" ma:contentTypeDescription="Create a new document." ma:contentTypeScope="" ma:versionID="17468bf86e3933f7bb0a1f7a1460d678">
  <xsd:schema xmlns:xsd="http://www.w3.org/2001/XMLSchema" xmlns:xs="http://www.w3.org/2001/XMLSchema" xmlns:p="http://schemas.microsoft.com/office/2006/metadata/properties" xmlns:ns2="23acf313-ac2f-4015-8f5b-5b5358fffad4" targetNamespace="http://schemas.microsoft.com/office/2006/metadata/properties" ma:root="true" ma:fieldsID="6a17132a599a35eadf63f0585d2d2dc1" ns2:_="">
    <xsd:import namespace="23acf313-ac2f-4015-8f5b-5b5358fffa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cf313-ac2f-4015-8f5b-5b5358fffa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D001CF-256E-4C06-9DD0-1EB70E02CF9A}">
  <ds:schemaRefs>
    <ds:schemaRef ds:uri="23acf313-ac2f-4015-8f5b-5b5358fffa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D1A514-4B55-40D0-B541-BB790524B313}">
  <ds:schemaRefs>
    <ds:schemaRef ds:uri="23acf313-ac2f-4015-8f5b-5b5358fffa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166B80-0081-4CB9-A9D7-D17E5F177F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Sherbourne House Hotel and Conference Centre </vt:lpstr>
      <vt:lpstr>What have we assessed?</vt:lpstr>
      <vt:lpstr>What are the main risks?</vt:lpstr>
      <vt:lpstr>Risk no. 1 - Staff member discloses sensitive information</vt:lpstr>
      <vt:lpstr>Risk no. 1 - treatment</vt:lpstr>
      <vt:lpstr>Risk no. 2 – Poor password management</vt:lpstr>
      <vt:lpstr>RISK NO. 2 - TREATMENT</vt:lpstr>
      <vt:lpstr>Risk no. 3 – RFID CLONING / UNAUTHORISED ACCESS TO ROOMS </vt:lpstr>
      <vt:lpstr>RISK NO. 3 - TREATMENT</vt:lpstr>
      <vt:lpstr>RISK NO. 4 – Ethernet ports in guest rooms </vt:lpstr>
      <vt:lpstr>Risk no. 4 Treatment 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2022-03-02T12:21:48Z</dcterms:created>
  <dcterms:modified xsi:type="dcterms:W3CDTF">2022-05-13T03:45:30Z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0x0101005113D1B379858241B470B8C18365ED3F</vt:lpwstr>
  </property>
</Properties>
</file>