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E23375-7F64-B54C-8922-A1AF18CD781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56DB-5B76-E641-BEC2-1B0994519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8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170"/>
            <a:ext cx="9144000" cy="3254829"/>
          </a:xfrm>
        </p:spPr>
        <p:txBody>
          <a:bodyPr>
            <a:normAutofit/>
          </a:bodyPr>
          <a:lstStyle/>
          <a:p>
            <a:r>
              <a:rPr lang="en-US" sz="5500" i="1" dirty="0" smtClean="0"/>
              <a:t>Ant </a:t>
            </a:r>
            <a:r>
              <a:rPr lang="en-US" sz="5500" i="1" dirty="0"/>
              <a:t>Colony Optimization algorithm design and its FPGA implementation 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Shih-An Li, Min-</a:t>
            </a:r>
            <a:r>
              <a:rPr lang="en-US" dirty="0" err="1"/>
              <a:t>Hao</a:t>
            </a:r>
            <a:r>
              <a:rPr lang="en-US" dirty="0"/>
              <a:t> Yang, Chung-Wei </a:t>
            </a:r>
            <a:r>
              <a:rPr lang="en-US" dirty="0" err="1"/>
              <a:t>Weng</a:t>
            </a:r>
            <a:r>
              <a:rPr lang="en-US" dirty="0"/>
              <a:t>, Yi-Hong Chen, Chia-Hung Lo, Ching-Chang </a:t>
            </a:r>
            <a:r>
              <a:rPr lang="en-US" dirty="0" smtClean="0"/>
              <a:t>Wong</a:t>
            </a:r>
          </a:p>
        </p:txBody>
      </p:sp>
    </p:spTree>
    <p:extLst>
      <p:ext uri="{BB962C8B-B14F-4D97-AF65-F5344CB8AC3E}">
        <p14:creationId xmlns:p14="http://schemas.microsoft.com/office/powerpoint/2010/main" val="212218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formula can be derived based on an ants ability to:</a:t>
            </a:r>
          </a:p>
          <a:p>
            <a:pPr lvl="1"/>
            <a:r>
              <a:rPr lang="en-GB" dirty="0" smtClean="0"/>
              <a:t>1) Follow pheromone trails of other ants</a:t>
            </a:r>
          </a:p>
          <a:p>
            <a:pPr lvl="1"/>
            <a:r>
              <a:rPr lang="en-GB" dirty="0" smtClean="0"/>
              <a:t>2) Explore their environment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Giving the probability of a path being chosen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2" y="3669613"/>
            <a:ext cx="5422900" cy="139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9732" y="5066613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Shih-An </a:t>
            </a:r>
            <a:r>
              <a:rPr lang="en-US"/>
              <a:t>Li </a:t>
            </a:r>
            <a:r>
              <a:rPr lang="en-US" smtClean="0"/>
              <a:t>(2012)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09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Pheromones on a trail will be updated based on:</a:t>
            </a:r>
          </a:p>
          <a:p>
            <a:pPr lvl="1"/>
            <a:r>
              <a:rPr lang="en-GB" dirty="0" smtClean="0"/>
              <a:t>1) An increase through an ant passing over that trail</a:t>
            </a:r>
          </a:p>
          <a:p>
            <a:pPr lvl="1"/>
            <a:r>
              <a:rPr lang="en-GB" dirty="0" smtClean="0"/>
              <a:t>2) A decrease through environmental factors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22" y="3935970"/>
            <a:ext cx="2933700" cy="87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1622" y="481227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Shih-An </a:t>
            </a:r>
            <a:r>
              <a:rPr lang="en-US"/>
              <a:t>Li </a:t>
            </a:r>
            <a:r>
              <a:rPr lang="en-US" smtClean="0"/>
              <a:t>(2012)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19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ACO algorithm primarily uses 5 states: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22" y="3515658"/>
            <a:ext cx="6184900" cy="127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022" y="4812270"/>
            <a:ext cx="618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Shih-An </a:t>
            </a:r>
            <a:r>
              <a:rPr lang="en-US"/>
              <a:t>Li </a:t>
            </a:r>
            <a:r>
              <a:rPr lang="en-US" smtClean="0"/>
              <a:t>(2012)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first, the initial ant positions are set, from there a path is chosen and a trip is started.</a:t>
            </a:r>
          </a:p>
          <a:p>
            <a:endParaRPr lang="en-GB" dirty="0"/>
          </a:p>
          <a:p>
            <a:r>
              <a:rPr lang="en-GB" dirty="0"/>
              <a:t>After completion, the length of the trip can be calculated and pheromones </a:t>
            </a:r>
            <a:r>
              <a:rPr lang="en-GB" dirty="0" smtClean="0"/>
              <a:t>updated</a:t>
            </a:r>
          </a:p>
          <a:p>
            <a:endParaRPr lang="en-GB" dirty="0"/>
          </a:p>
          <a:p>
            <a:r>
              <a:rPr lang="en-GB" dirty="0" smtClean="0"/>
              <a:t>The transition probability formula can they be used to determine the chance of a different path being chosen, over time reinforcing the shortest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90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Implementation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22" y="3063284"/>
            <a:ext cx="2922278" cy="29915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4293" y="2140031"/>
            <a:ext cx="8946541" cy="4195481"/>
          </a:xfrm>
        </p:spPr>
        <p:txBody>
          <a:bodyPr/>
          <a:lstStyle/>
          <a:p>
            <a:r>
              <a:rPr lang="en-GB" dirty="0" smtClean="0"/>
              <a:t>The ACO implementation on the FPGA can be broken down in to three distinct module.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53122" y="606620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Shih-An </a:t>
            </a:r>
            <a:r>
              <a:rPr lang="en-US"/>
              <a:t>Li </a:t>
            </a:r>
            <a:r>
              <a:rPr lang="en-US" smtClean="0"/>
              <a:t>(2012)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30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Implementation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Initiation Module</a:t>
            </a:r>
          </a:p>
          <a:p>
            <a:endParaRPr lang="en-GB" u="sng" dirty="0"/>
          </a:p>
          <a:p>
            <a:r>
              <a:rPr lang="en-GB" dirty="0" smtClean="0"/>
              <a:t>Used to set the initial variables including:</a:t>
            </a:r>
          </a:p>
          <a:p>
            <a:pPr lvl="1"/>
            <a:r>
              <a:rPr lang="en-GB" dirty="0" smtClean="0"/>
              <a:t>Number of iterations</a:t>
            </a:r>
          </a:p>
          <a:p>
            <a:pPr lvl="1"/>
            <a:r>
              <a:rPr lang="en-GB" dirty="0" smtClean="0"/>
              <a:t>Number of ants</a:t>
            </a:r>
          </a:p>
          <a:p>
            <a:pPr lvl="1"/>
            <a:r>
              <a:rPr lang="en-GB" dirty="0" smtClean="0"/>
              <a:t>Rate of pheromone dissipation</a:t>
            </a:r>
          </a:p>
          <a:p>
            <a:pPr lvl="1"/>
            <a:endParaRPr lang="en-GB" dirty="0"/>
          </a:p>
          <a:p>
            <a:r>
              <a:rPr lang="en-GB" dirty="0" smtClean="0"/>
              <a:t>This also (</a:t>
            </a:r>
            <a:r>
              <a:rPr lang="en-GB" dirty="0" err="1" smtClean="0"/>
              <a:t>unintuitively</a:t>
            </a:r>
            <a:r>
              <a:rPr lang="en-GB" dirty="0" smtClean="0"/>
              <a:t>) includes the random number generator that is used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104617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Implementation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GB" u="sng" dirty="0" smtClean="0"/>
              <a:t>Route Module</a:t>
            </a:r>
          </a:p>
          <a:p>
            <a:endParaRPr lang="en-GB" u="sng" dirty="0" smtClean="0"/>
          </a:p>
          <a:p>
            <a:r>
              <a:rPr lang="en-GB" dirty="0" smtClean="0"/>
              <a:t>Contains a pheromone matrix with all pheromone concentration values of routes between nodes utilising a LUT to increase speed of operation</a:t>
            </a:r>
          </a:p>
          <a:p>
            <a:endParaRPr lang="en-GB" dirty="0"/>
          </a:p>
          <a:p>
            <a:r>
              <a:rPr lang="en-GB" dirty="0" smtClean="0"/>
              <a:t>Contains the pheromone update implementation to determine new pheromone values </a:t>
            </a:r>
          </a:p>
          <a:p>
            <a:endParaRPr lang="en-GB" dirty="0" smtClean="0"/>
          </a:p>
          <a:p>
            <a:r>
              <a:rPr lang="en-GB" dirty="0" smtClean="0"/>
              <a:t>Contains a route choose circuit that utilises the random number generator and pheromone matrix to determine if a route is picked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68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ACO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NIOS II Module</a:t>
            </a:r>
          </a:p>
          <a:p>
            <a:endParaRPr lang="en-GB" dirty="0"/>
          </a:p>
          <a:p>
            <a:r>
              <a:rPr lang="en-GB" dirty="0" smtClean="0"/>
              <a:t>A NIOS II soft-core processor is used for the following functions:</a:t>
            </a:r>
          </a:p>
          <a:p>
            <a:endParaRPr lang="en-GB" dirty="0" smtClean="0"/>
          </a:p>
          <a:p>
            <a:r>
              <a:rPr lang="en-GB" dirty="0" smtClean="0"/>
              <a:t>Determine absolute path length</a:t>
            </a:r>
          </a:p>
          <a:p>
            <a:endParaRPr lang="en-GB" dirty="0"/>
          </a:p>
          <a:p>
            <a:r>
              <a:rPr lang="en-GB" dirty="0" smtClean="0"/>
              <a:t>Determine best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287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Limited testing and performance analysis</a:t>
            </a:r>
          </a:p>
          <a:p>
            <a:endParaRPr lang="en-GB" dirty="0"/>
          </a:p>
          <a:p>
            <a:r>
              <a:rPr lang="en-GB" dirty="0" smtClean="0"/>
              <a:t>The follow initialisation parameters were used:</a:t>
            </a:r>
          </a:p>
          <a:p>
            <a:pPr lvl="1"/>
            <a:r>
              <a:rPr lang="en-GB" dirty="0" smtClean="0"/>
              <a:t>Nodes: 31</a:t>
            </a:r>
          </a:p>
          <a:p>
            <a:pPr lvl="1"/>
            <a:r>
              <a:rPr lang="en-GB" dirty="0" smtClean="0"/>
              <a:t>Ants: 31</a:t>
            </a:r>
          </a:p>
          <a:p>
            <a:pPr lvl="1"/>
            <a:r>
              <a:rPr lang="en-GB" dirty="0" smtClean="0"/>
              <a:t>Iterations: 200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9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896301"/>
              </p:ext>
            </p:extLst>
          </p:nvPr>
        </p:nvGraphicFramePr>
        <p:xfrm>
          <a:off x="1103685" y="2917611"/>
          <a:ext cx="89471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Design Approach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Initialisation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Path Choose Time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Software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0.7380s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0.4369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Hardware</a:t>
                      </a:r>
                      <a:r>
                        <a:rPr lang="en-GB" baseline="0" dirty="0" smtClean="0"/>
                        <a:t> Accelerated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0.01440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0.0459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hardware/software co-design to implement ant colony optimization.</a:t>
            </a:r>
          </a:p>
          <a:p>
            <a:endParaRPr lang="en-US" dirty="0" smtClean="0"/>
          </a:p>
          <a:p>
            <a:r>
              <a:rPr lang="en-US" dirty="0" smtClean="0"/>
              <a:t>Increase efficiency against a pure software implementation</a:t>
            </a:r>
          </a:p>
          <a:p>
            <a:pPr lvl="1"/>
            <a:r>
              <a:rPr lang="en-US" dirty="0" smtClean="0"/>
              <a:t>Less Power</a:t>
            </a:r>
          </a:p>
          <a:p>
            <a:pPr lvl="1"/>
            <a:r>
              <a:rPr lang="en-US" dirty="0" smtClean="0"/>
              <a:t>Less Space</a:t>
            </a:r>
          </a:p>
          <a:p>
            <a:pPr lvl="1"/>
            <a:r>
              <a:rPr lang="en-US" dirty="0" smtClean="0"/>
              <a:t>Less Time</a:t>
            </a:r>
          </a:p>
        </p:txBody>
      </p:sp>
    </p:spTree>
    <p:extLst>
      <p:ext uri="{BB962C8B-B14F-4D97-AF65-F5344CB8AC3E}">
        <p14:creationId xmlns:p14="http://schemas.microsoft.com/office/powerpoint/2010/main" val="1403002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662" y="2899356"/>
            <a:ext cx="9404723" cy="1400530"/>
          </a:xfrm>
        </p:spPr>
        <p:txBody>
          <a:bodyPr/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98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243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Li, S., Yang, M., </a:t>
            </a:r>
            <a:r>
              <a:rPr lang="en-US" dirty="0" err="1" smtClean="0"/>
              <a:t>Weng</a:t>
            </a:r>
            <a:r>
              <a:rPr lang="en-US" dirty="0" smtClean="0"/>
              <a:t>, C., Chen, Y, Lo, C, Wong, C. (2012) </a:t>
            </a:r>
            <a:r>
              <a:rPr lang="en-US" i="1" dirty="0" smtClean="0"/>
              <a:t>Ant Colony Optimization algorithm design and its FPGA implementation</a:t>
            </a:r>
            <a:r>
              <a:rPr lang="en-US" dirty="0" smtClean="0"/>
              <a:t>. </a:t>
            </a:r>
            <a:r>
              <a:rPr lang="en-US" i="1" dirty="0"/>
              <a:t>2012 IEEE International Symposium on Intelligent Signal Processing and Communication Systems</a:t>
            </a:r>
            <a:r>
              <a:rPr lang="en-US" dirty="0" smtClean="0"/>
              <a:t>. pp. 262-265.</a:t>
            </a:r>
          </a:p>
          <a:p>
            <a:r>
              <a:rPr lang="en-US" dirty="0" smtClean="0"/>
              <a:t>Di Caro, G. (2004) Ant </a:t>
            </a:r>
            <a:r>
              <a:rPr lang="en-US" dirty="0"/>
              <a:t>Colony Optimization and its Application to Adaptive Routing in Telecommunication </a:t>
            </a:r>
            <a:r>
              <a:rPr lang="en-US" dirty="0" smtClean="0"/>
              <a:t>Networks. </a:t>
            </a:r>
            <a:r>
              <a:rPr lang="en-US" dirty="0"/>
              <a:t>PhD, </a:t>
            </a:r>
            <a:r>
              <a:rPr lang="en-US" dirty="0" err="1" smtClean="0"/>
              <a:t>Universite</a:t>
            </a:r>
            <a:r>
              <a:rPr lang="en-US" dirty="0" smtClean="0"/>
              <a:t>´ </a:t>
            </a:r>
            <a:r>
              <a:rPr lang="en-US" dirty="0" err="1" smtClean="0"/>
              <a:t>Libre</a:t>
            </a:r>
            <a:r>
              <a:rPr lang="en-US" dirty="0" smtClean="0"/>
              <a:t> De </a:t>
            </a:r>
            <a:r>
              <a:rPr lang="en-US" dirty="0" err="1" smtClean="0"/>
              <a:t>Bruxelles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Herrmann, M. </a:t>
            </a:r>
            <a:r>
              <a:rPr lang="en-US" dirty="0"/>
              <a:t>(</a:t>
            </a:r>
            <a:r>
              <a:rPr lang="en-US" dirty="0" smtClean="0"/>
              <a:t>2010)</a:t>
            </a:r>
            <a:r>
              <a:rPr lang="en-US" dirty="0"/>
              <a:t> </a:t>
            </a:r>
            <a:r>
              <a:rPr lang="en-US" dirty="0"/>
              <a:t> Lecture 10: Ant Colony </a:t>
            </a:r>
            <a:r>
              <a:rPr lang="en-US" dirty="0" err="1" smtClean="0"/>
              <a:t>Optimisation</a:t>
            </a:r>
            <a:r>
              <a:rPr lang="en-US" dirty="0" smtClean="0"/>
              <a:t>, The University of Edinburgh. 21 October.</a:t>
            </a:r>
          </a:p>
          <a:p>
            <a:r>
              <a:rPr lang="en-US" dirty="0" err="1" smtClean="0"/>
              <a:t>Keim</a:t>
            </a:r>
            <a:r>
              <a:rPr lang="en-US" dirty="0" smtClean="0"/>
              <a:t>, R. (2018)</a:t>
            </a:r>
            <a:r>
              <a:rPr lang="en-US" dirty="0"/>
              <a:t>  What Is an FPGA? An Introduction to Programmable </a:t>
            </a:r>
            <a:r>
              <a:rPr lang="en-US" dirty="0" smtClean="0"/>
              <a:t>Logic. </a:t>
            </a:r>
            <a:r>
              <a:rPr lang="en-US" dirty="0"/>
              <a:t>Available from: </a:t>
            </a:r>
            <a:r>
              <a:rPr lang="en-US" dirty="0"/>
              <a:t>https://</a:t>
            </a:r>
            <a:r>
              <a:rPr lang="en-US" dirty="0" err="1"/>
              <a:t>www.allaboutcircuits.com</a:t>
            </a:r>
            <a:r>
              <a:rPr lang="en-US" dirty="0"/>
              <a:t>/technical-articles/what-is-an-fpga-introduction-to-programmable-logic-fpga-vs-microcontroller/[</a:t>
            </a:r>
            <a:r>
              <a:rPr lang="en-US" dirty="0"/>
              <a:t>Accessed </a:t>
            </a:r>
            <a:r>
              <a:rPr lang="en-US" dirty="0" smtClean="0"/>
              <a:t>21 November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</a:t>
            </a:r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of determining the best path when multiple routes are available</a:t>
            </a:r>
          </a:p>
          <a:p>
            <a:endParaRPr lang="en-US" dirty="0"/>
          </a:p>
          <a:p>
            <a:r>
              <a:rPr lang="en-US" dirty="0" smtClean="0"/>
              <a:t>Inspired by how live ants are able to find the best route between their nest and a food source</a:t>
            </a:r>
          </a:p>
          <a:p>
            <a:endParaRPr lang="en-US" dirty="0"/>
          </a:p>
          <a:p>
            <a:r>
              <a:rPr lang="en-US" dirty="0" smtClean="0"/>
              <a:t>Achieved through the use of pheromone trails</a:t>
            </a:r>
          </a:p>
          <a:p>
            <a:endParaRPr lang="en-US" dirty="0"/>
          </a:p>
          <a:p>
            <a:r>
              <a:rPr lang="en-US" dirty="0" smtClean="0"/>
              <a:t>Subject to a degree of probability but should identify the shortest path most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7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Colony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</a:t>
            </a:r>
            <a:r>
              <a:rPr lang="en-US" dirty="0"/>
              <a:t>based on ‘Ant System’ developed by Marco </a:t>
            </a:r>
            <a:r>
              <a:rPr lang="en-US" dirty="0" err="1" smtClean="0"/>
              <a:t>Dorigo</a:t>
            </a:r>
            <a:r>
              <a:rPr lang="en-US" dirty="0" smtClean="0"/>
              <a:t> in 1991 </a:t>
            </a:r>
            <a:r>
              <a:rPr lang="mr-IN" dirty="0" smtClean="0"/>
              <a:t>–</a:t>
            </a:r>
            <a:r>
              <a:rPr lang="en-US" dirty="0" smtClean="0"/>
              <a:t> Di Caro (2004)</a:t>
            </a:r>
          </a:p>
          <a:p>
            <a:endParaRPr lang="en-US" dirty="0"/>
          </a:p>
          <a:p>
            <a:r>
              <a:rPr lang="en-US" dirty="0" smtClean="0"/>
              <a:t>When an ant approaches a choice of direction, it will be influenced by existing pheromone trails left by other ants</a:t>
            </a:r>
          </a:p>
          <a:p>
            <a:endParaRPr lang="en-US" dirty="0"/>
          </a:p>
          <a:p>
            <a:r>
              <a:rPr lang="en-US" dirty="0" smtClean="0"/>
              <a:t>As the ant that has picked the shortest route will make it back to the nest in the shortest time, there will be the highest concentration of pheromones on that trail.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Colony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influence other ants, further reinforcing the trail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53" y="3140054"/>
            <a:ext cx="5020661" cy="2421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2853" y="5561128"/>
            <a:ext cx="502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M. Herman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is not </a:t>
            </a:r>
            <a:r>
              <a:rPr lang="en-GB" dirty="0" smtClean="0"/>
              <a:t>perfect</a:t>
            </a:r>
          </a:p>
          <a:p>
            <a:pPr lvl="1"/>
            <a:r>
              <a:rPr lang="en-GB" dirty="0" smtClean="0"/>
              <a:t>Random probability can still cause selection and reinforcement of the wrong path</a:t>
            </a:r>
          </a:p>
          <a:p>
            <a:pPr lvl="1"/>
            <a:r>
              <a:rPr lang="en-GB" dirty="0" smtClean="0"/>
              <a:t>A change in environment (e.g. new paths appearing) are unlikely to be chosen and reinforced after initial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2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FPGA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field programmable gate array is an interconnected array of digital sub-circuits that can be reconfigured depending on the application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dirty="0" err="1" smtClean="0"/>
              <a:t>Keim</a:t>
            </a:r>
            <a:r>
              <a:rPr lang="en-GB" dirty="0" smtClean="0"/>
              <a:t> (2018)</a:t>
            </a:r>
          </a:p>
          <a:p>
            <a:endParaRPr lang="en-GB" dirty="0"/>
          </a:p>
          <a:p>
            <a:r>
              <a:rPr lang="en-GB" dirty="0" smtClean="0"/>
              <a:t>Allows for a bespoke processing pipeline to be implemented</a:t>
            </a:r>
          </a:p>
          <a:p>
            <a:pPr lvl="1"/>
            <a:r>
              <a:rPr lang="en-GB" dirty="0" smtClean="0"/>
              <a:t>Greater performance than software implementations</a:t>
            </a:r>
          </a:p>
          <a:p>
            <a:pPr lvl="1"/>
            <a:r>
              <a:rPr lang="en-GB" dirty="0" smtClean="0"/>
              <a:t>Allows for parallel execution of instructions</a:t>
            </a:r>
            <a:endParaRPr lang="en-GB" dirty="0"/>
          </a:p>
          <a:p>
            <a:pPr lvl="1"/>
            <a:r>
              <a:rPr lang="en-GB" dirty="0" smtClean="0"/>
              <a:t>Not as fast as a dedicated ASIC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56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FPGA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instructions can be executed on an FPGA through use of a soft processor that can be included in the design if space and resources are available</a:t>
            </a:r>
          </a:p>
          <a:p>
            <a:endParaRPr lang="en-GB" dirty="0"/>
          </a:p>
          <a:p>
            <a:r>
              <a:rPr lang="en-GB" dirty="0" smtClean="0"/>
              <a:t>This allows for application control to be handled by the soft processor whilst resource intensive jobs are offloaded to digital logic that can be accelerated and parallelised as required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7" b="95495" l="6608" r="938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0342" y="4752367"/>
            <a:ext cx="1733894" cy="1695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5903" y="5832389"/>
            <a:ext cx="181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Intel (2018)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07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NIOS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32-bit processor architecture for Altera FPGA family</a:t>
            </a:r>
          </a:p>
          <a:p>
            <a:endParaRPr lang="en-GB" dirty="0"/>
          </a:p>
          <a:p>
            <a:r>
              <a:rPr lang="en-GB" dirty="0" smtClean="0"/>
              <a:t>Designed to co-exist and interface with other applications on the FPGA</a:t>
            </a:r>
          </a:p>
          <a:p>
            <a:endParaRPr lang="en-GB" dirty="0"/>
          </a:p>
          <a:p>
            <a:r>
              <a:rPr lang="en-GB" dirty="0" smtClean="0"/>
              <a:t>Uses a RISC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36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809</Words>
  <Application>Microsoft Macintosh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Mangal</vt:lpstr>
      <vt:lpstr>Wingdings 3</vt:lpstr>
      <vt:lpstr>Arial</vt:lpstr>
      <vt:lpstr>Ion</vt:lpstr>
      <vt:lpstr>Ant Colony Optimization algorithm design and its FPGA implementation </vt:lpstr>
      <vt:lpstr>Abstract</vt:lpstr>
      <vt:lpstr>Ant Colony Optimization</vt:lpstr>
      <vt:lpstr>Any Colony Optimization</vt:lpstr>
      <vt:lpstr>Any Colony Optimization</vt:lpstr>
      <vt:lpstr>Ant Colony Optimization</vt:lpstr>
      <vt:lpstr>What is an FPGA</vt:lpstr>
      <vt:lpstr>What is an FPGA</vt:lpstr>
      <vt:lpstr>NIOS II</vt:lpstr>
      <vt:lpstr>ACO Algorithm</vt:lpstr>
      <vt:lpstr>ACO Algorithm</vt:lpstr>
      <vt:lpstr>ACO Flow</vt:lpstr>
      <vt:lpstr>ACO Flow</vt:lpstr>
      <vt:lpstr>ACO Implementation</vt:lpstr>
      <vt:lpstr>ACO Implementation </vt:lpstr>
      <vt:lpstr>ACO Implementation</vt:lpstr>
      <vt:lpstr>ACO Implementation</vt:lpstr>
      <vt:lpstr>Results</vt:lpstr>
      <vt:lpstr>Results</vt:lpstr>
      <vt:lpstr>Questions</vt:lpstr>
      <vt:lpstr>References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 algorithm design and its FPGA implementation </dc:title>
  <dc:creator>Matt G</dc:creator>
  <cp:lastModifiedBy>Matt G</cp:lastModifiedBy>
  <cp:revision>14</cp:revision>
  <dcterms:created xsi:type="dcterms:W3CDTF">2018-11-28T13:40:02Z</dcterms:created>
  <dcterms:modified xsi:type="dcterms:W3CDTF">2018-11-28T15:44:41Z</dcterms:modified>
</cp:coreProperties>
</file>