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Oswald" panose="00000500000000000000" pitchFamily="2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7bc36c2a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7bc36c2a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7bc36c2a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7bc36c2a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7bc36c2a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7bc36c2a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bc36c2a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bc36c2a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bc36c2a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7bc36c2a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7bc36c2a4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7bc36c2a4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holarpedia.org/article/Speech_emotion_analysi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aphaellederman.github.io/articles/audioprocessing/" TargetMode="External"/><Relationship Id="rId4" Type="http://schemas.openxmlformats.org/officeDocument/2006/relationships/hyperlink" Target="https://www.frontiersin.org/articles/10.3389/fcomp.2020.00014/fu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Recognition Through Audio Analysis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YWCC307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Meciel Guisihan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Speech Emotional Recognition (SER)</a:t>
            </a:r>
            <a:endParaRPr sz="19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Recognizing emotional/nonverbal aspects of speech to analyze vocal behavior</a:t>
            </a:r>
            <a:endParaRPr sz="15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Ongoing Research</a:t>
            </a:r>
            <a:endParaRPr sz="19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Programmable devices still lack this ability, but more research is being conducted to find a solution for this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t="16464"/>
          <a:stretch/>
        </p:blipFill>
        <p:spPr>
          <a:xfrm>
            <a:off x="2617475" y="2862475"/>
            <a:ext cx="3909050" cy="17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Goal: Making machines recognize human emotions for them to act in a more “human-like manner”</a:t>
            </a:r>
            <a:endParaRPr sz="19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Mobile phone users, call center operators, car drivers, pilots, and human to machine interactions</a:t>
            </a:r>
            <a:endParaRPr sz="15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Why?</a:t>
            </a:r>
            <a:endParaRPr sz="19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Have more convincing conversations between machine and human by appealing to human emotion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Human-machine trust and understanding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Humans can be replaced by machines in some of these aspects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Calculates feature parameters from raw data (videos, pictures, etc.)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Features also used to train model to produce desired output labels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Steps: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Signal processing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Splitting signals into units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extraction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Classification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863" y="3038450"/>
            <a:ext cx="5587425" cy="172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Problem/Solution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Unsure which features are the best at clustering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Optimal feature selection through deep neural networks (DNN) classifiers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an end-to-end network that takes raw data as an input and creates a class label as an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need to analyze hand-crafted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Today, pre-trained neural networks were trained for image classification and for these networks to work for SER, the speech signal needs to be transformed into an image format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Right now, AI can’t copy </a:t>
            </a:r>
            <a:r>
              <a:rPr lang="en-US" dirty="0"/>
              <a:t>the emotions of humans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the future, it is possible for AI to copy certain forms of expression and possibly emulate human emotion when interacting with human beings</a:t>
            </a:r>
            <a:endParaRPr dirty="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50" y="2458275"/>
            <a:ext cx="38481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http://www.scholarpedia.org/article/Speech_emotion_analysis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https://www.frontiersin.org/articles/10.3389/fcomp.2020.00014/full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https://raphaellederman.github.io/articles/audioprocessing/#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Oswald</vt:lpstr>
      <vt:lpstr>Average</vt:lpstr>
      <vt:lpstr>Arial</vt:lpstr>
      <vt:lpstr>Slate</vt:lpstr>
      <vt:lpstr>Emotion Recognition Through Audio Analysis</vt:lpstr>
      <vt:lpstr>Introduction</vt:lpstr>
      <vt:lpstr>Research</vt:lpstr>
      <vt:lpstr>How?</vt:lpstr>
      <vt:lpstr>Problem/Solution</vt:lpstr>
      <vt:lpstr>Conclusion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Recognition Through Audio Analysis</dc:title>
  <cp:lastModifiedBy>Meciel Guisihan</cp:lastModifiedBy>
  <cp:revision>1</cp:revision>
  <dcterms:modified xsi:type="dcterms:W3CDTF">2022-03-04T03:49:58Z</dcterms:modified>
</cp:coreProperties>
</file>