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296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61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9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1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2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3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8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4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35" name="TextBox 13"/>
          <p:cNvSpPr txBox="1"/>
          <p:nvPr/>
        </p:nvSpPr>
        <p:spPr>
          <a:xfrm>
            <a:off x="2554542" y="3314150"/>
            <a:ext cx="8610600" cy="22250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NDAN </a:t>
            </a:r>
            <a:endParaRPr dirty="0" sz="2400" lang="en-US"/>
          </a:p>
          <a:p>
            <a:r>
              <a:rPr dirty="0" sz="2400" lang="en-US"/>
              <a:t>REGISTER NO AND NMID: </a:t>
            </a:r>
            <a:r>
              <a:rPr dirty="0" sz="2400" lang="en-US" smtClean="0"/>
              <a:t>241320118025210</a:t>
            </a:r>
            <a:r>
              <a:rPr dirty="0" sz="2400" lang="en-US" smtClean="0"/>
              <a:t>5</a:t>
            </a:r>
            <a:r>
              <a:rPr dirty="0" sz="2400" lang="en-US" smtClean="0"/>
              <a:t>3</a:t>
            </a:r>
            <a:r>
              <a:rPr dirty="0" sz="2400" lang="en-US" smtClean="0"/>
              <a:t>/ASANM201241320118025210</a:t>
            </a:r>
            <a:r>
              <a:rPr dirty="0" sz="2400" lang="en-US" smtClean="0"/>
              <a:t>5</a:t>
            </a:r>
            <a:r>
              <a:rPr dirty="0" sz="2400" lang="en-US" smtClean="0"/>
              <a:t>3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 smtClean="0"/>
              <a:t>CCOMPUTER SCIENCE</a:t>
            </a:r>
            <a:endParaRPr dirty="0" sz="2400" lang="en-US"/>
          </a:p>
          <a:p>
            <a:r>
              <a:rPr dirty="0" sz="2400" lang="en-US" smtClean="0"/>
              <a:t>COLLEGE:AAGAC/ANNAMALAI UNIVERSITY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3" name="Picture 11" descr="Screenshot (42)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1277218" y="16340285"/>
            <a:ext cx="2678975" cy="1566356"/>
          </a:xfrm>
          <a:prstGeom prst="rect"/>
        </p:spPr>
      </p:pic>
      <p:sp>
        <p:nvSpPr>
          <p:cNvPr id="1048602" name="Rectangle 12"/>
          <p:cNvSpPr/>
          <p:nvPr/>
        </p:nvSpPr>
        <p:spPr>
          <a:xfrm>
            <a:off x="3048000" y="2090172"/>
            <a:ext cx="3833818" cy="4358640"/>
          </a:xfrm>
          <a:prstGeom prst="rect"/>
        </p:spPr>
        <p:txBody>
          <a:bodyPr wrap="square">
            <a:spAutoFit/>
          </a:bodyPr>
          <a:p>
            <a:pPr indent="-342900" lvl="4" marL="2171700">
              <a:buAutoNum type="arabicPeriod"/>
            </a:pPr>
            <a:r>
              <a:rPr b="1" dirty="0" sz="1400" lang="en-US" smtClean="0"/>
              <a:t>created </a:t>
            </a:r>
            <a:r>
              <a:rPr b="1" dirty="0" sz="1400" lang="en-US" err="1" smtClean="0"/>
              <a:t>usiA</a:t>
            </a:r>
            <a:r>
              <a:rPr b="1" dirty="0" sz="1400" lang="en-US" smtClean="0"/>
              <a:t> fully functional digital resume webpage was successfully </a:t>
            </a:r>
            <a:r>
              <a:rPr b="1" dirty="0" sz="1400" lang="en-US" err="1" smtClean="0"/>
              <a:t>ng</a:t>
            </a:r>
            <a:r>
              <a:rPr b="1" dirty="0" sz="1400" lang="en-US" smtClean="0"/>
              <a:t> HTML, CSS, and JavaScript</a:t>
            </a:r>
          </a:p>
          <a:p>
            <a:pPr indent="-342900" marL="342900"/>
            <a:r>
              <a:rPr b="1" dirty="0" sz="1400" lang="en-US" smtClean="0"/>
              <a:t>                                               2. The layout is clean, professional, and user-friendly, making                            it easy for recruiters and employers to read and understand the candidate’s         profile.</a:t>
            </a:r>
          </a:p>
          <a:p>
            <a:pPr indent="-342900" marL="342900"/>
            <a:r>
              <a:rPr b="1" dirty="0" sz="1400" lang="en-US" smtClean="0"/>
              <a:t>                                               3. The About Me, Education, Skills, and Experience sections clearly highlight important information in a structured manner.</a:t>
            </a:r>
          </a:p>
          <a:p>
            <a:pPr indent="-342900" marL="342900"/>
            <a:r>
              <a:rPr b="1" dirty="0" sz="1400" lang="en-US" smtClean="0"/>
              <a:t>4. The interactive greeting button enhances user engagement and demonstrates basic JavaScript functionality.</a:t>
            </a:r>
          </a:p>
          <a:p>
            <a:pPr indent="-342900" marL="342900"/>
            <a:r>
              <a:rPr b="1" dirty="0" sz="1400" lang="en-US" smtClean="0"/>
              <a:t>5. The design is responsive, ensuring the resume displays properly on desktops, tablets, and mobile devices.</a:t>
            </a:r>
            <a:endParaRPr b="1" dirty="0" sz="140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0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Rectangle 7"/>
          <p:cNvSpPr/>
          <p:nvPr/>
        </p:nvSpPr>
        <p:spPr>
          <a:xfrm>
            <a:off x="1309654" y="1714488"/>
            <a:ext cx="5429288" cy="2186940"/>
          </a:xfrm>
          <a:prstGeom prst="rect"/>
        </p:spPr>
        <p:txBody>
          <a:bodyPr wrap="square">
            <a:spAutoFit/>
          </a:bodyPr>
          <a:p>
            <a:r>
              <a:rPr b="1" dirty="0" sz="2800" lang="en-US" smtClean="0">
                <a:solidFill>
                  <a:schemeClr val="tx2">
                    <a:lumMod val="50000"/>
                  </a:schemeClr>
                </a:solidFill>
              </a:rPr>
              <a:t>THE DIGITAL PORTFOLIO PROJECT WAS SUCCESSFULLY DEVELOPED USING HTML,CSS AND JAVASCRIPT</a:t>
            </a:r>
            <a:endParaRPr b="1" dirty="0" sz="2800" lang="en-US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2"/>
          <p:cNvSpPr/>
          <p:nvPr/>
        </p:nvSpPr>
        <p:spPr>
          <a:xfrm>
            <a:off x="-190544" y="0"/>
            <a:ext cx="12192000" cy="6858000"/>
          </a:xfrm>
          <a:custGeom>
            <a:avLst/>
            <a:gdLst>
              <a:gd name="connsiteX0" fmla="*/ 12192000 w 12192000"/>
              <a:gd name="connsiteY0" fmla="*/ 0 h 6858000"/>
              <a:gd name="connsiteX1" fmla="*/ 0 w 12192000"/>
              <a:gd name="connsiteY1" fmla="*/ 0 h 6858000"/>
              <a:gd name="connsiteX2" fmla="*/ 0 w 12192000"/>
              <a:gd name="connsiteY2" fmla="*/ 6858000 h 6858000"/>
              <a:gd name="connsiteX3" fmla="*/ 12192000 w 12192000"/>
              <a:gd name="connsiteY3" fmla="*/ 6858000 h 6858000"/>
              <a:gd name="connsiteX4" fmla="*/ 1219200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39025" y="-5080"/>
            <a:ext cx="4752975" cy="6863080"/>
            <a:chOff x="7443849" y="0"/>
            <a:chExt cx="4752975" cy="6863080"/>
          </a:xfrm>
        </p:grpSpPr>
        <p:sp>
          <p:nvSpPr>
            <p:cNvPr id="104864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3" name="object 1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54" name="Subtitle 23"/>
          <p:cNvSpPr>
            <a:spLocks noGrp="1"/>
          </p:cNvSpPr>
          <p:nvPr>
            <p:ph type="subTitle" idx="4"/>
          </p:nvPr>
        </p:nvSpPr>
        <p:spPr>
          <a:xfrm>
            <a:off x="1381092" y="3143248"/>
            <a:ext cx="8534400" cy="615553"/>
          </a:xfrm>
        </p:spPr>
        <p:txBody>
          <a:bodyPr/>
          <a:p>
            <a:r>
              <a:rPr b="1" dirty="0" sz="4000" lang="en-US" smtClean="0">
                <a:solidFill>
                  <a:schemeClr val="accent5">
                    <a:lumMod val="75000"/>
                  </a:schemeClr>
                </a:solidFill>
              </a:rPr>
              <a:t>MY DIGITAL PORTFOLIO</a:t>
            </a:r>
            <a:endParaRPr b="1" dirty="0" sz="4000"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4865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7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1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2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3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7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7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72" name="TextBox 22"/>
          <p:cNvSpPr txBox="1"/>
          <p:nvPr/>
        </p:nvSpPr>
        <p:spPr>
          <a:xfrm>
            <a:off x="2509807" y="1041533"/>
            <a:ext cx="5029200" cy="5120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7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77" name="Subtitle 10"/>
          <p:cNvSpPr>
            <a:spLocks noGrp="1"/>
          </p:cNvSpPr>
          <p:nvPr>
            <p:ph type="subTitle" idx="4"/>
          </p:nvPr>
        </p:nvSpPr>
        <p:spPr>
          <a:xfrm>
            <a:off x="1881158" y="4000504"/>
            <a:ext cx="8534400" cy="553998"/>
          </a:xfrm>
        </p:spPr>
        <p:txBody>
          <a:bodyPr/>
          <a:p>
            <a:r>
              <a:rPr b="1" dirty="0" lang="en-US" smtClean="0"/>
              <a:t>STUDENTS</a:t>
            </a:r>
            <a:r>
              <a:rPr dirty="0" lang="en-US" smtClean="0"/>
              <a:t> </a:t>
            </a:r>
            <a:r>
              <a:rPr b="1" dirty="0" lang="en-US" smtClean="0"/>
              <a:t>NEED</a:t>
            </a:r>
            <a:r>
              <a:rPr dirty="0" lang="en-US" smtClean="0"/>
              <a:t> </a:t>
            </a:r>
            <a:r>
              <a:rPr b="1" dirty="0" lang="en-US" smtClean="0"/>
              <a:t>A</a:t>
            </a:r>
            <a:r>
              <a:rPr dirty="0" lang="en-US" smtClean="0"/>
              <a:t> </a:t>
            </a:r>
            <a:r>
              <a:rPr b="1" dirty="0" lang="en-US" smtClean="0"/>
              <a:t>SIMPLE</a:t>
            </a:r>
            <a:r>
              <a:rPr dirty="0" lang="en-US" smtClean="0"/>
              <a:t> </a:t>
            </a:r>
            <a:r>
              <a:rPr b="1" dirty="0" lang="en-US" smtClean="0"/>
              <a:t>WAY</a:t>
            </a:r>
            <a:r>
              <a:rPr dirty="0" lang="en-US" smtClean="0"/>
              <a:t> </a:t>
            </a:r>
            <a:r>
              <a:rPr b="1" dirty="0" lang="en-US" smtClean="0"/>
              <a:t>TO</a:t>
            </a:r>
            <a:r>
              <a:rPr dirty="0" lang="en-US" smtClean="0"/>
              <a:t> </a:t>
            </a:r>
            <a:r>
              <a:rPr b="1" dirty="0" lang="en-US" smtClean="0"/>
              <a:t>SHOWCASE</a:t>
            </a:r>
            <a:r>
              <a:rPr dirty="0" lang="en-US" smtClean="0"/>
              <a:t> </a:t>
            </a:r>
            <a:r>
              <a:rPr b="1" dirty="0" lang="en-US" smtClean="0"/>
              <a:t>THEIR</a:t>
            </a:r>
            <a:r>
              <a:rPr dirty="0" lang="en-US" smtClean="0"/>
              <a:t> </a:t>
            </a:r>
            <a:r>
              <a:rPr b="1" dirty="0" lang="en-US" smtClean="0"/>
              <a:t>SKILLS</a:t>
            </a:r>
            <a:r>
              <a:rPr dirty="0" lang="en-US" smtClean="0"/>
              <a:t> </a:t>
            </a:r>
            <a:r>
              <a:rPr b="1" dirty="0" lang="en-US" smtClean="0"/>
              <a:t>AND</a:t>
            </a:r>
            <a:r>
              <a:rPr dirty="0" lang="en-US" smtClean="0"/>
              <a:t> </a:t>
            </a:r>
          </a:p>
          <a:p>
            <a:r>
              <a:rPr dirty="0" lang="en-US" smtClean="0"/>
              <a:t>                        </a:t>
            </a:r>
            <a:r>
              <a:rPr b="1" dirty="0" lang="en-US" smtClean="0"/>
              <a:t>PROJECTS</a:t>
            </a:r>
            <a:r>
              <a:rPr dirty="0" lang="en-US" smtClean="0"/>
              <a:t> </a:t>
            </a:r>
            <a:r>
              <a:rPr b="1" dirty="0" lang="en-US" smtClean="0"/>
              <a:t>ONLINE</a:t>
            </a:r>
            <a:endParaRPr b="1" dirty="0" lang="en-US"/>
          </a:p>
        </p:txBody>
      </p:sp>
      <p:sp>
        <p:nvSpPr>
          <p:cNvPr id="104867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8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84" name="Rectangle 13"/>
          <p:cNvSpPr/>
          <p:nvPr/>
        </p:nvSpPr>
        <p:spPr>
          <a:xfrm>
            <a:off x="809588" y="2071678"/>
            <a:ext cx="5641637" cy="2669541"/>
          </a:xfrm>
          <a:prstGeom prst="rect"/>
        </p:spPr>
        <p:txBody>
          <a:bodyPr wrap="square">
            <a:spAutoFit/>
          </a:bodyPr>
          <a:p>
            <a:r>
              <a:rPr b="1" dirty="0" sz="28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</a:t>
            </a:r>
            <a:r>
              <a:rPr b="1" dirty="0" sz="32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1" dirty="0" sz="28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CREATE  A SIMPLE,RESPONSIVE  AND INTERACTIVE DIGITAL RESUME USING HTML,CSS AND JAVASCRIPT. </a:t>
            </a:r>
            <a:endParaRPr b="1" dirty="0" sz="28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sp>
        <p:nvSpPr>
          <p:cNvPr id="1048690" name="Rectangle 8"/>
          <p:cNvSpPr/>
          <p:nvPr/>
        </p:nvSpPr>
        <p:spPr>
          <a:xfrm>
            <a:off x="1095340" y="2428868"/>
            <a:ext cx="5355885" cy="523220"/>
          </a:xfrm>
          <a:prstGeom prst="rect"/>
        </p:spPr>
        <p:txBody>
          <a:bodyPr wrap="square">
            <a:spAutoFit/>
          </a:bodyPr>
          <a:p>
            <a:r>
              <a:rPr b="1" dirty="0" sz="28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EMPLOYERS , RECRUITERS</a:t>
            </a:r>
            <a:endParaRPr b="1" dirty="0" sz="28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2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5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27" name="Rectangle 12"/>
          <p:cNvSpPr/>
          <p:nvPr/>
        </p:nvSpPr>
        <p:spPr>
          <a:xfrm>
            <a:off x="3167042" y="1714488"/>
            <a:ext cx="5976958" cy="2580640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TOOLS:</a:t>
            </a:r>
          </a:p>
          <a:p>
            <a:r>
              <a:rPr b="1" dirty="0" lang="en-US" smtClean="0"/>
              <a:t>HTML5 – For creating the structure of the resume (headings, lists, sections</a:t>
            </a:r>
          </a:p>
          <a:p>
            <a:r>
              <a:rPr b="1" dirty="0" lang="en-US" smtClean="0"/>
              <a:t> CSS3 – For styling (colors, layout, spacing, responsiveness</a:t>
            </a:r>
          </a:p>
          <a:p>
            <a:r>
              <a:rPr b="1" dirty="0" lang="en-US" smtClean="0"/>
              <a:t> JavaScript – For interactivity (button click greeting message</a:t>
            </a:r>
          </a:p>
          <a:p>
            <a:endParaRPr b="1" dirty="0" lang="en-US" smtClean="0"/>
          </a:p>
          <a:p>
            <a:endParaRPr b="1" dirty="0" lang="en-US"/>
          </a:p>
        </p:txBody>
      </p:sp>
      <p:sp>
        <p:nvSpPr>
          <p:cNvPr id="1048628" name="Rectangle 13"/>
          <p:cNvSpPr/>
          <p:nvPr/>
        </p:nvSpPr>
        <p:spPr>
          <a:xfrm>
            <a:off x="3167042" y="3286124"/>
            <a:ext cx="5976958" cy="1513840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TECHNIQUES:</a:t>
            </a:r>
          </a:p>
          <a:p>
            <a:r>
              <a:rPr dirty="0" lang="en-US" smtClean="0"/>
              <a:t> </a:t>
            </a:r>
            <a:r>
              <a:rPr b="1" dirty="0" lang="en-US" smtClean="0"/>
              <a:t>Responsive Web Design – Used percentage widths and max-width for mobile &amp; desktop view.2. CSS Styling Techniques – Box shadows, border-radius, hover effects, padding &amp; margin for neat UI.</a:t>
            </a:r>
            <a:endParaRPr b="1"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2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Rectangle 6"/>
          <p:cNvSpPr/>
          <p:nvPr/>
        </p:nvSpPr>
        <p:spPr>
          <a:xfrm>
            <a:off x="881026" y="1428736"/>
            <a:ext cx="8334412" cy="3596640"/>
          </a:xfrm>
          <a:prstGeom prst="rect"/>
        </p:spPr>
        <p:txBody>
          <a:bodyPr wrap="square">
            <a:spAutoFit/>
          </a:bodyPr>
          <a:p>
            <a:r>
              <a:rPr b="1" dirty="0" sz="2800" lang="en-US" smtClean="0"/>
              <a:t>DESIGN :</a:t>
            </a:r>
          </a:p>
          <a:p>
            <a:r>
              <a:rPr b="1" dirty="0" lang="en-US" smtClean="0"/>
              <a:t>Simple &amp; Professional → Clean background, readable fonts, neat </a:t>
            </a:r>
            <a:r>
              <a:rPr b="1" dirty="0" lang="en-US" err="1" smtClean="0"/>
              <a:t>spacing.User</a:t>
            </a:r>
            <a:r>
              <a:rPr b="1" dirty="0" lang="en-US" smtClean="0"/>
              <a:t>-Friendly → Easy navigation (scrolling design).Responsive → Works on both desktop and mobile </a:t>
            </a:r>
            <a:r>
              <a:rPr b="1" dirty="0" lang="en-US" err="1" smtClean="0"/>
              <a:t>screens.Attractive</a:t>
            </a:r>
            <a:r>
              <a:rPr b="1" dirty="0" lang="en-US" smtClean="0"/>
              <a:t> UI → Use of colors, rounded corners, shadows, and hover effects</a:t>
            </a:r>
          </a:p>
          <a:p>
            <a:endParaRPr b="1" dirty="0" lang="en-US" smtClean="0"/>
          </a:p>
          <a:p>
            <a:endParaRPr b="1" dirty="0" lang="en-US" smtClean="0"/>
          </a:p>
          <a:p>
            <a:endParaRPr b="1" dirty="0" lang="en-US" smtClean="0"/>
          </a:p>
          <a:p>
            <a:r>
              <a:rPr dirty="0" lang="en-US" smtClean="0"/>
              <a:t> </a:t>
            </a:r>
            <a:r>
              <a:rPr b="1" dirty="0" sz="2800" lang="en-US" smtClean="0"/>
              <a:t>Layout Structure :</a:t>
            </a:r>
            <a:endParaRPr b="1" dirty="0" lang="en-US" smtClean="0"/>
          </a:p>
          <a:p>
            <a:r>
              <a:rPr b="1" dirty="0" lang="en-US" smtClean="0"/>
              <a:t>Candidate’s Name (Large heading, bold).Contact Information Email, Phone, </a:t>
            </a:r>
            <a:r>
              <a:rPr b="1" dirty="0" lang="en-US" err="1" smtClean="0"/>
              <a:t>IconsA</a:t>
            </a:r>
            <a:r>
              <a:rPr b="1" dirty="0" lang="en-US" smtClean="0"/>
              <a:t> short introduction about </a:t>
            </a:r>
            <a:r>
              <a:rPr b="1" dirty="0" lang="en-US" err="1" smtClean="0"/>
              <a:t>yourself.Simple</a:t>
            </a:r>
            <a:r>
              <a:rPr b="1" dirty="0" lang="en-US" smtClean="0"/>
              <a:t> paragraph describing skills and career goals.</a:t>
            </a:r>
            <a:endParaRPr b="1"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10" name="Rectangle 2"/>
          <p:cNvSpPr/>
          <p:nvPr/>
        </p:nvSpPr>
        <p:spPr>
          <a:xfrm>
            <a:off x="1381092" y="1714488"/>
            <a:ext cx="7762908" cy="1754326"/>
          </a:xfrm>
          <a:prstGeom prst="rect"/>
        </p:spPr>
        <p:txBody>
          <a:bodyPr wrap="square">
            <a:spAutoFit/>
          </a:bodyPr>
          <a:p>
            <a:r>
              <a:rPr b="1" dirty="0" sz="2800" lang="en-US" smtClean="0"/>
              <a:t>Features</a:t>
            </a:r>
          </a:p>
          <a:p>
            <a:pPr indent="-342900" marL="342900">
              <a:buAutoNum type="arabicPeriod"/>
            </a:pPr>
            <a:r>
              <a:rPr b="1" dirty="0" sz="2000" lang="en-US" smtClean="0"/>
              <a:t>Personal Information </a:t>
            </a:r>
            <a:r>
              <a:rPr b="1" dirty="0" sz="2000" lang="en-US" err="1" smtClean="0"/>
              <a:t>SectionDisplays</a:t>
            </a:r>
            <a:r>
              <a:rPr b="1" dirty="0" sz="2000" lang="en-US" smtClean="0"/>
              <a:t> your name, email, and phone number at the to.</a:t>
            </a:r>
          </a:p>
          <a:p>
            <a:pPr indent="-342900" marL="342900">
              <a:buAutoNum type="arabicPeriod"/>
            </a:pPr>
            <a:r>
              <a:rPr b="1" dirty="0" sz="2000" lang="en-US" smtClean="0"/>
              <a:t>About Me </a:t>
            </a:r>
            <a:r>
              <a:rPr b="1" dirty="0" sz="2000" lang="en-US" err="1" smtClean="0"/>
              <a:t>SectionA</a:t>
            </a:r>
            <a:r>
              <a:rPr b="1" dirty="0" sz="2000" lang="en-US" smtClean="0"/>
              <a:t> short bio describing your career goals and passion.</a:t>
            </a:r>
            <a:endParaRPr b="1" dirty="0" sz="2000" lang="en-US"/>
          </a:p>
        </p:txBody>
      </p:sp>
      <p:sp>
        <p:nvSpPr>
          <p:cNvPr id="1048611" name="Rectangle 3"/>
          <p:cNvSpPr/>
          <p:nvPr/>
        </p:nvSpPr>
        <p:spPr>
          <a:xfrm>
            <a:off x="1452530" y="3429000"/>
            <a:ext cx="7691470" cy="1971040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Functionality</a:t>
            </a:r>
          </a:p>
          <a:p>
            <a:pPr indent="-342900" marL="342900">
              <a:buAutoNum type="arabicPeriod"/>
            </a:pPr>
            <a:r>
              <a:rPr b="1" dirty="0" sz="2000" lang="en-US" smtClean="0"/>
              <a:t>Static Content </a:t>
            </a:r>
            <a:r>
              <a:rPr b="1" dirty="0" sz="2000" lang="en-US" err="1" smtClean="0"/>
              <a:t>DisplayAll</a:t>
            </a:r>
            <a:r>
              <a:rPr b="1" dirty="0" sz="2000" lang="en-US" smtClean="0"/>
              <a:t> resume sections are displayed clearly in a structured format</a:t>
            </a:r>
            <a:r>
              <a:rPr dirty="0" lang="en-US" smtClean="0"/>
              <a:t>.</a:t>
            </a:r>
          </a:p>
          <a:p>
            <a:pPr indent="-342900" marL="342900"/>
            <a:r>
              <a:rPr dirty="0" lang="en-US" smtClean="0"/>
              <a:t>2. </a:t>
            </a:r>
            <a:r>
              <a:rPr b="1" dirty="0" sz="2000" lang="en-US" smtClean="0"/>
              <a:t>Button </a:t>
            </a:r>
            <a:r>
              <a:rPr b="1" dirty="0" sz="2000" lang="en-US" err="1" smtClean="0"/>
              <a:t>InteractivityJavaScript</a:t>
            </a:r>
            <a:r>
              <a:rPr b="1" dirty="0" sz="2000" lang="en-US" smtClean="0"/>
              <a:t> updates the webpage dynamically</a:t>
            </a:r>
          </a:p>
          <a:p>
            <a:pPr indent="-342900" marL="342900"/>
            <a:r>
              <a:rPr b="1" dirty="0" sz="2000" lang="en-US" smtClean="0"/>
              <a:t>    (</a:t>
            </a:r>
            <a:r>
              <a:rPr b="1" dirty="0" sz="2000" lang="en-US" err="1" smtClean="0"/>
              <a:t>innerText</a:t>
            </a:r>
            <a:r>
              <a:rPr b="1" dirty="0" sz="2000" lang="en-US" smtClean="0"/>
              <a:t>) when the button is clicked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system-25</cp:lastModifiedBy>
  <dcterms:created xsi:type="dcterms:W3CDTF">2024-03-28T17:07:22Z</dcterms:created>
  <dcterms:modified xsi:type="dcterms:W3CDTF">2025-09-03T07:49:14Z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ba5725f74682463dab7534946abecfaa</vt:lpwstr>
  </property>
</Properties>
</file>