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9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7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python-bag-of-words-model" TargetMode="External"/><Relationship Id="rId2" Type="http://schemas.openxmlformats.org/officeDocument/2006/relationships/hyperlink" Target="https://www.kaggle.com/datasets/mrisdal/fake-news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BCC32-A89B-5E60-5935-D82797854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pt-PT" sz="4800" b="1" noProof="0" dirty="0"/>
              <a:t>MPEI Projeto 1 </a:t>
            </a:r>
            <a:r>
              <a:rPr lang="pt-PT" sz="3200" noProof="0" dirty="0"/>
              <a:t>Análise de Notícias Falsas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71714-A802-143A-C11F-AC153B223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PT" sz="1600" noProof="0" dirty="0"/>
              <a:t>- Gonçalo Ribau (119560)</a:t>
            </a:r>
          </a:p>
          <a:p>
            <a:pPr algn="l"/>
            <a:r>
              <a:rPr lang="pt-PT" sz="1600" noProof="0" dirty="0"/>
              <a:t>- Filipe Marques (120303)</a:t>
            </a:r>
            <a:endParaRPr lang="pt-PT" sz="2200" noProof="0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5E3C283F-5667-B931-7B11-AD704877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15" r="17185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FECA7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FECA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CA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ECCE-8B7E-9999-A169-9DDEB609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94" y="667512"/>
            <a:ext cx="100381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 err="1"/>
              <a:t>Recursos</a:t>
            </a:r>
            <a:r>
              <a:rPr lang="en-GB" sz="4800" dirty="0"/>
              <a:t> </a:t>
            </a:r>
            <a:r>
              <a:rPr lang="en-GB" sz="4800" dirty="0" err="1"/>
              <a:t>Utilizados</a:t>
            </a:r>
            <a:endParaRPr lang="pt-PT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E302-9AFD-1594-5D0D-3C65355B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3D5D-CD55-5E80-A2D7-8E45DC72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3937-CBC6-C38E-654E-C6C04DE2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E835DD-7EFF-608B-A576-72E084776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4294" y="1993075"/>
            <a:ext cx="100488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Datasets: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Fake news dataset: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 News Dataset - Kaggle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True news dataset: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True News Dataset – Kaggle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Referências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DataCamp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 - Python Bag of Words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8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0F25-1642-6738-B04A-4611EFC1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45" y="667512"/>
            <a:ext cx="10040907" cy="1325563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 err="1"/>
              <a:t>Conclusão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922E-7B3D-54EB-FD75-85B8A795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45" y="2011537"/>
            <a:ext cx="10040907" cy="420638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Desafios: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Dificuldade em classificar algumas notícias devido à natureza do dataset.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Limitações do dataset de fake news.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Limitações do Matlab.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8535-50BF-B811-ED13-47AF9A14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5FBB-4898-DE53-5EA5-CFCE375E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E07F-0E66-B0C7-77D6-B740F82B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46D-E32C-25A7-0F96-C9391D84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733" y="667512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800" noProof="0" dirty="0"/>
              <a:t>Introdução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03B1-974C-037B-ADC2-C94B306C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pt-PT" noProof="0" smtClean="0"/>
              <a:t>Tuesday, December 17, 2024</a:t>
            </a:fld>
            <a:endParaRPr lang="pt-P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E97E-0583-AC96-329E-2CE8F779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1C007-47F1-C0C1-43B7-95D8B11E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783F32-6D01-2CD0-EB98-756BC52E1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6733" y="1993075"/>
            <a:ext cx="1004641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Objetivo: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 Criar um programa para classificar notícias como verdadeiras ou falsas.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b="1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Motivação: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 Aplicar conhecimentos adquiridos nas aulas em um problema do dia a dia e enfrentar um desafio interessante.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b="1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Tecnologias Usadas:</a:t>
            </a: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pt-PT" sz="2400" b="0" i="0" u="none" strike="noStrike" cap="none" normalizeH="0" baseline="0" noProof="0" dirty="0">
                <a:ln>
                  <a:noFill/>
                </a:ln>
                <a:effectLst/>
              </a:rPr>
              <a:t> </a:t>
            </a: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Bloom Filter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 Classificador Naive Bayes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 Minhash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B67D-B34C-A8A0-FE1C-AD7462E2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20" y="673367"/>
            <a:ext cx="10515600" cy="1325563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800" noProof="0" dirty="0"/>
              <a:t>Arquitetura da Aplicação Conjunta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8AC1-2B95-C726-71D8-227E26D5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920" y="1998930"/>
            <a:ext cx="10085001" cy="2632566"/>
          </a:xfrm>
        </p:spPr>
        <p:txBody>
          <a:bodyPr/>
          <a:lstStyle/>
          <a:p>
            <a:pPr marL="0" indent="0">
              <a:buNone/>
            </a:pPr>
            <a:r>
              <a:rPr lang="pt-PT" b="1" noProof="0" dirty="0"/>
              <a:t>Processo: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noProof="0" dirty="0"/>
              <a:t>O programa solicita a fonte da notícia.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noProof="0" dirty="0"/>
              <a:t>O Bloom Filter verifica se a fonte é confiável.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noProof="0" dirty="0"/>
              <a:t>Se a fonte for confiável, o Naive Bayes classifica a notícia.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noProof="0" dirty="0"/>
              <a:t>O Minhash otimiza o banco de dados de treino removendo duplicações.</a:t>
            </a:r>
          </a:p>
          <a:p>
            <a:endParaRPr lang="pt-PT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B472-A3D2-5731-D22D-516812C1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pt-PT" noProof="0" smtClean="0"/>
              <a:t>Tuesday, December 17, 2024</a:t>
            </a:fld>
            <a:endParaRPr lang="pt-P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3E3C-D33D-9CE2-3C33-B5F13D4E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DD5C-1CCD-1D07-7245-D5B96C4C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5129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8064-2A3C-91EA-A044-5891BC40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2" y="675066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800" noProof="0" dirty="0"/>
              <a:t>Bloom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DA76-3C57-73A6-AAE8-548BCDCF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pt-PT" noProof="0" smtClean="0"/>
              <a:t>Tuesday, December 17, 2024</a:t>
            </a:fld>
            <a:endParaRPr lang="pt-P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1570-DA2D-728F-580F-A6F51FCC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451F-990F-C89E-AD4A-330860F7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pt-PT" noProof="0" smtClean="0"/>
              <a:t>4</a:t>
            </a:fld>
            <a:endParaRPr lang="pt-PT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5C4FCA-8995-3AB2-236A-18F5A71EE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6342" y="1995130"/>
            <a:ext cx="1005681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Objetivo: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 Armazenar fontes de notícias falsas para verificação rápida.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Funcionamento:</a:t>
            </a: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Carrega-se o Dataset de fake news.</a:t>
            </a:r>
            <a:r>
              <a:rPr lang="pt-PT" sz="2000" noProof="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Verificação de se a fonte fornecida pelo usuário está no Bloom Filter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Resultado: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 Se a fonte for falsa, a aplicação termina imediatamente. </a:t>
            </a:r>
          </a:p>
          <a:p>
            <a:pPr marL="0" indent="0">
              <a:buNone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PT" noProof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400E-D059-6EBB-9ED6-77B7B2B4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45" y="667512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800" noProof="0" dirty="0"/>
              <a:t>Classificador Naive Bayes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0B08-C1A4-805B-D9E0-3BFCF1F9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pt-PT" noProof="0" smtClean="0"/>
              <a:t>Tuesday, December 17, 2024</a:t>
            </a:fld>
            <a:endParaRPr lang="pt-P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04B2-7050-9987-DFB3-13B9FA7F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1007-6C7A-E36B-9BF7-3C5FBC9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4C6486-D04A-C430-77F0-B16A95213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2245" y="2063928"/>
            <a:ext cx="853631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Objetivo: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 Classificar notícias como verdadeiras ou falsas.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Dados Utilizados:</a:t>
            </a: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7,000 notícias falsas e 7,000 verdadeiras.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Dividido em 80% treino e 20% teste.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Processo:</a:t>
            </a: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Remoção de stop-words e palavras com menos de 3 ocorrências.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Treino do modelo Naive Bayes.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5EA2-178F-2E18-9B10-64A15F15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2" y="667512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800" noProof="0" dirty="0"/>
              <a:t>Minhash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34FF-A319-DFA6-033B-4BF82A3C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pt-PT" noProof="0" smtClean="0"/>
              <a:t>Tuesday, December 17, 2024</a:t>
            </a:fld>
            <a:endParaRPr lang="pt-P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7E5F-E176-4299-155B-E8B39F8C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A6AE-0332-9D30-72C6-E356D104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77436C-3F06-AB70-3538-8B18C9D89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6342" y="1993075"/>
            <a:ext cx="1005681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Objetivo: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 Otimizar o treino do classificador, removendo duplicações de notícias semelhantes.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Processo:</a:t>
            </a: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Geração de shingles (substrings) para cada notícia.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Criação de assinaturas usando o Minhash.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Aplicação do Minhash no conjunto de treino para evitar redundâncias.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087E-1B95-9ECE-46CE-941D9F3B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94" y="667512"/>
            <a:ext cx="10048858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800" noProof="0" dirty="0"/>
              <a:t>Teste do Bloom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953C-3212-F532-6EF0-CBD72357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pt-PT" noProof="0" smtClean="0"/>
              <a:t>Tuesday, December 17, 2024</a:t>
            </a:fld>
            <a:endParaRPr lang="pt-P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784F-4443-8537-E7F8-B5F7A5CC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703B-A3DD-A181-5DDB-0B04CA94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C1A00B-60F3-DA84-1942-4B0E16E97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4294" y="1993075"/>
            <a:ext cx="1033488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Objetivo: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 Avaliar a precisão do Bloom Filter em detectar fontes falsas.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Resultado:</a:t>
            </a: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A taxa de falsos positivos foi de 1.5%, próxima do valor teórico esperado de 1%.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78E7136-0368-5049-72C5-DEC83F50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64" y="4071562"/>
            <a:ext cx="4062127" cy="1305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467BAC-A9E7-E1FE-7A48-73BA522B3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5" y="4299268"/>
            <a:ext cx="536723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34D-7D42-C45F-BBAC-000E017E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159" y="667512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800" noProof="0" dirty="0"/>
              <a:t>Teste do Classificador Naive Bayes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0325-3A5B-4E6C-560F-C03A2D3D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pt-PT" noProof="0" smtClean="0"/>
              <a:t>Tuesday, December 17, 2024</a:t>
            </a:fld>
            <a:endParaRPr lang="pt-P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4240-251C-4706-513D-3F3A339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DDC6-662F-68EE-A2A6-91532831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E549DF-5B31-D600-B1A2-84C5E38DA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1159" y="1993075"/>
            <a:ext cx="10061993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Avaliação com </a:t>
            </a:r>
            <a:r>
              <a:rPr lang="pt-PT" noProof="0" dirty="0"/>
              <a:t>cerca de </a:t>
            </a:r>
            <a:r>
              <a:rPr kumimoji="0" lang="pt-PT" b="0" i="0" u="none" strike="noStrike" cap="none" normalizeH="0" baseline="0" noProof="0" dirty="0">
                <a:ln>
                  <a:noFill/>
                </a:ln>
                <a:effectLst/>
              </a:rPr>
              <a:t>4,500 notícias verdadeiras e cerca de 4,500 falsas.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pt-PT" b="1" i="0" u="none" strike="noStrike" cap="none" normalizeH="0" baseline="0" noProof="0" dirty="0">
                <a:ln>
                  <a:noFill/>
                </a:ln>
                <a:effectLst/>
              </a:rPr>
              <a:t>Resultados:</a:t>
            </a:r>
            <a:endParaRPr kumimoji="0" lang="pt-PT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pt-PT" sz="2000" b="0" i="0" u="none" strike="noStrike" cap="none" normalizeH="0" baseline="0" noProof="0" dirty="0">
                <a:ln>
                  <a:noFill/>
                </a:ln>
                <a:effectLst/>
              </a:rPr>
              <a:t>A grande maioria das notícias verdadeiras foi corretamente classificada</a:t>
            </a:r>
            <a:r>
              <a:rPr lang="pt-PT" sz="2000" noProof="0" dirty="0"/>
              <a:t>, com apenas uma pequena percentagem falsamente classificadas.</a:t>
            </a:r>
            <a:endParaRPr kumimoji="0" lang="pt-PT" sz="2000" b="0" i="0" u="none" strike="noStrike" cap="none" normalizeH="0" baseline="0" noProof="0" dirty="0">
              <a:ln>
                <a:noFill/>
              </a:ln>
              <a:effectLst/>
            </a:endParaRPr>
          </a:p>
        </p:txBody>
      </p:sp>
      <p:pic>
        <p:nvPicPr>
          <p:cNvPr id="9" name="Picture 8" descr="A white grid with black text&#10;&#10;Description automatically generated">
            <a:extLst>
              <a:ext uri="{FF2B5EF4-FFF2-40B4-BE49-F238E27FC236}">
                <a16:creationId xmlns:a16="http://schemas.microsoft.com/office/drawing/2014/main" id="{9A43202E-FC4D-FD21-483E-8D62B2E20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56" y="4496775"/>
            <a:ext cx="5001322" cy="485203"/>
          </a:xfrm>
          <a:prstGeom prst="rect">
            <a:avLst/>
          </a:prstGeom>
        </p:spPr>
      </p:pic>
      <p:pic>
        <p:nvPicPr>
          <p:cNvPr id="11" name="Picture 10" descr="A white grid with black text&#10;&#10;Description automatically generated">
            <a:extLst>
              <a:ext uri="{FF2B5EF4-FFF2-40B4-BE49-F238E27FC236}">
                <a16:creationId xmlns:a16="http://schemas.microsoft.com/office/drawing/2014/main" id="{8DF4F2D4-BFC7-107A-158C-D8E8D12BA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32" y="5279638"/>
            <a:ext cx="5374827" cy="5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7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DC8F-3C9C-1203-1E2F-9DC6928F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2" y="667512"/>
            <a:ext cx="10056810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/>
              <a:t>Teste do </a:t>
            </a:r>
            <a:r>
              <a:rPr lang="en-GB" sz="4800" dirty="0" err="1"/>
              <a:t>Minhash</a:t>
            </a:r>
            <a:endParaRPr lang="pt-PT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E233-56D2-DD43-D6C4-C2180170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8E8E-63DC-0D4F-6030-B93BCF23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7383-06F8-6244-FD8B-2BFE1A02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1407FD-8230-63D6-90AA-89422A37C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6342" y="1993075"/>
            <a:ext cx="100568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Objetivo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Validar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assinaturas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geradas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200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notícias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Resultado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Assinaturas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geradas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sucesso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otimizar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treino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classificador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4A1AB44-E248-6F13-3BBF-14212507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29" y="3562735"/>
            <a:ext cx="5899741" cy="25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464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MPEI Projeto 1 Análise de Notícias Falsas</vt:lpstr>
      <vt:lpstr>Introdução</vt:lpstr>
      <vt:lpstr>Arquitetura da Aplicação Conjunta</vt:lpstr>
      <vt:lpstr>Bloom Filter</vt:lpstr>
      <vt:lpstr>Classificador Naive Bayes</vt:lpstr>
      <vt:lpstr>Minhash</vt:lpstr>
      <vt:lpstr>Teste do Bloom Filter</vt:lpstr>
      <vt:lpstr>Teste do Classificador Naive Bayes</vt:lpstr>
      <vt:lpstr>Teste do Minhash</vt:lpstr>
      <vt:lpstr>Recursos Utilizados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Ribau</dc:creator>
  <cp:lastModifiedBy>Gonçalo Ribau</cp:lastModifiedBy>
  <cp:revision>7</cp:revision>
  <dcterms:created xsi:type="dcterms:W3CDTF">2024-12-17T20:52:06Z</dcterms:created>
  <dcterms:modified xsi:type="dcterms:W3CDTF">2024-12-17T22:10:09Z</dcterms:modified>
</cp:coreProperties>
</file>