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287" r:id="rId5"/>
    <p:sldId id="2288" r:id="rId6"/>
    <p:sldId id="2289" r:id="rId7"/>
    <p:sldId id="2291" r:id="rId8"/>
    <p:sldId id="2250" r:id="rId9"/>
    <p:sldId id="2290" r:id="rId10"/>
    <p:sldId id="2292" r:id="rId11"/>
    <p:sldId id="2293" r:id="rId12"/>
    <p:sldId id="2294" r:id="rId13"/>
    <p:sldId id="2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0070C0"/>
    <a:srgbClr val="62A336"/>
    <a:srgbClr val="75B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EDBACDB8-4286-4389-8D40-0A5609F73A0C}"/>
    <pc:docChg chg="undo custSel addSld delSld modSld sldOrd">
      <pc:chgData name="공덕호" userId="71ce1358-e66d-48ff-a044-821898ec7d32" providerId="ADAL" clId="{EDBACDB8-4286-4389-8D40-0A5609F73A0C}" dt="2022-09-29T11:54:01.329" v="10065"/>
      <pc:docMkLst>
        <pc:docMk/>
      </pc:docMkLst>
      <pc:sldChg chg="addSp delSp modSp add mod ord">
        <pc:chgData name="공덕호" userId="71ce1358-e66d-48ff-a044-821898ec7d32" providerId="ADAL" clId="{EDBACDB8-4286-4389-8D40-0A5609F73A0C}" dt="2022-09-29T11:37:26.893" v="9766"/>
        <pc:sldMkLst>
          <pc:docMk/>
          <pc:sldMk cId="3043054421" sldId="2250"/>
        </pc:sldMkLst>
        <pc:spChg chg="add mod">
          <ac:chgData name="공덕호" userId="71ce1358-e66d-48ff-a044-821898ec7d32" providerId="ADAL" clId="{EDBACDB8-4286-4389-8D40-0A5609F73A0C}" dt="2022-09-28T08:07:06.743" v="5078" actId="14100"/>
          <ac:spMkLst>
            <pc:docMk/>
            <pc:sldMk cId="3043054421" sldId="2250"/>
            <ac:spMk id="2" creationId="{FBE4A53B-E4A2-441E-BEAE-1977466956AF}"/>
          </ac:spMkLst>
        </pc:spChg>
        <pc:spChg chg="add mod">
          <ac:chgData name="공덕호" userId="71ce1358-e66d-48ff-a044-821898ec7d32" providerId="ADAL" clId="{EDBACDB8-4286-4389-8D40-0A5609F73A0C}" dt="2022-09-28T06:26:53.667" v="2976" actId="552"/>
          <ac:spMkLst>
            <pc:docMk/>
            <pc:sldMk cId="3043054421" sldId="2250"/>
            <ac:spMk id="3" creationId="{D20CE00F-6882-EA3D-C682-67820ED28F5A}"/>
          </ac:spMkLst>
        </pc:spChg>
        <pc:spChg chg="add mod">
          <ac:chgData name="공덕호" userId="71ce1358-e66d-48ff-a044-821898ec7d32" providerId="ADAL" clId="{EDBACDB8-4286-4389-8D40-0A5609F73A0C}" dt="2022-09-28T06:25:45.917" v="2832" actId="1038"/>
          <ac:spMkLst>
            <pc:docMk/>
            <pc:sldMk cId="3043054421" sldId="2250"/>
            <ac:spMk id="4" creationId="{C6A87BAE-696F-432C-B06D-EBA6772D48EC}"/>
          </ac:spMkLst>
        </pc:spChg>
        <pc:spChg chg="add mod">
          <ac:chgData name="공덕호" userId="71ce1358-e66d-48ff-a044-821898ec7d32" providerId="ADAL" clId="{EDBACDB8-4286-4389-8D40-0A5609F73A0C}" dt="2022-09-28T06:25:51.154" v="2838" actId="1036"/>
          <ac:spMkLst>
            <pc:docMk/>
            <pc:sldMk cId="3043054421" sldId="2250"/>
            <ac:spMk id="5" creationId="{FF0FA4DC-55D8-FA14-6E24-36AA212533F4}"/>
          </ac:spMkLst>
        </pc:spChg>
        <pc:spChg chg="mod">
          <ac:chgData name="공덕호" userId="71ce1358-e66d-48ff-a044-821898ec7d32" providerId="ADAL" clId="{EDBACDB8-4286-4389-8D40-0A5609F73A0C}" dt="2022-09-28T06:37:15.716" v="3669" actId="1076"/>
          <ac:spMkLst>
            <pc:docMk/>
            <pc:sldMk cId="3043054421" sldId="2250"/>
            <ac:spMk id="6" creationId="{00000000-0000-0000-0000-000000000000}"/>
          </ac:spMkLst>
        </pc:spChg>
        <pc:spChg chg="add mod">
          <ac:chgData name="공덕호" userId="71ce1358-e66d-48ff-a044-821898ec7d32" providerId="ADAL" clId="{EDBACDB8-4286-4389-8D40-0A5609F73A0C}" dt="2022-09-28T08:07:01.464" v="5076" actId="1036"/>
          <ac:spMkLst>
            <pc:docMk/>
            <pc:sldMk cId="3043054421" sldId="2250"/>
            <ac:spMk id="11" creationId="{078D03A1-C00A-7679-E700-EC9AC02EFECC}"/>
          </ac:spMkLst>
        </pc:spChg>
        <pc:spChg chg="add mod">
          <ac:chgData name="공덕호" userId="71ce1358-e66d-48ff-a044-821898ec7d32" providerId="ADAL" clId="{EDBACDB8-4286-4389-8D40-0A5609F73A0C}" dt="2022-09-28T06:32:14.356" v="3230" actId="14100"/>
          <ac:spMkLst>
            <pc:docMk/>
            <pc:sldMk cId="3043054421" sldId="2250"/>
            <ac:spMk id="13" creationId="{7B6C5E55-88FC-1EE6-7135-CEA3C0C304D7}"/>
          </ac:spMkLst>
        </pc:spChg>
        <pc:spChg chg="add mod">
          <ac:chgData name="공덕호" userId="71ce1358-e66d-48ff-a044-821898ec7d32" providerId="ADAL" clId="{EDBACDB8-4286-4389-8D40-0A5609F73A0C}" dt="2022-09-28T06:32:08.940" v="3228" actId="1076"/>
          <ac:spMkLst>
            <pc:docMk/>
            <pc:sldMk cId="3043054421" sldId="2250"/>
            <ac:spMk id="14" creationId="{57C91806-F846-BF5B-82FE-4608C7486C22}"/>
          </ac:spMkLst>
        </pc:spChg>
        <pc:spChg chg="add mod">
          <ac:chgData name="공덕호" userId="71ce1358-e66d-48ff-a044-821898ec7d32" providerId="ADAL" clId="{EDBACDB8-4286-4389-8D40-0A5609F73A0C}" dt="2022-09-28T06:32:07.477" v="3227" actId="1076"/>
          <ac:spMkLst>
            <pc:docMk/>
            <pc:sldMk cId="3043054421" sldId="2250"/>
            <ac:spMk id="15" creationId="{4AA5E67D-8871-ADC6-B88E-9D0138DB3AC4}"/>
          </ac:spMkLst>
        </pc:spChg>
        <pc:spChg chg="add mod">
          <ac:chgData name="공덕호" userId="71ce1358-e66d-48ff-a044-821898ec7d32" providerId="ADAL" clId="{EDBACDB8-4286-4389-8D40-0A5609F73A0C}" dt="2022-09-28T08:07:09.154" v="5081" actId="1036"/>
          <ac:spMkLst>
            <pc:docMk/>
            <pc:sldMk cId="3043054421" sldId="2250"/>
            <ac:spMk id="16" creationId="{1FC633EC-905E-92E5-29CE-6D1F94715BED}"/>
          </ac:spMkLst>
        </pc:spChg>
        <pc:spChg chg="add del mod">
          <ac:chgData name="공덕호" userId="71ce1358-e66d-48ff-a044-821898ec7d32" providerId="ADAL" clId="{EDBACDB8-4286-4389-8D40-0A5609F73A0C}" dt="2022-09-28T06:32:06.131" v="3226" actId="478"/>
          <ac:spMkLst>
            <pc:docMk/>
            <pc:sldMk cId="3043054421" sldId="2250"/>
            <ac:spMk id="16" creationId="{DC583B0C-1554-2D59-5BE6-4E220928032F}"/>
          </ac:spMkLst>
        </pc:spChg>
        <pc:spChg chg="add mod">
          <ac:chgData name="공덕호" userId="71ce1358-e66d-48ff-a044-821898ec7d32" providerId="ADAL" clId="{EDBACDB8-4286-4389-8D40-0A5609F73A0C}" dt="2022-09-28T06:34:00.483" v="3443" actId="552"/>
          <ac:spMkLst>
            <pc:docMk/>
            <pc:sldMk cId="3043054421" sldId="2250"/>
            <ac:spMk id="17" creationId="{10FDCEA7-56E7-DA60-FFD4-6DAA31DBA3C1}"/>
          </ac:spMkLst>
        </pc:spChg>
        <pc:spChg chg="add mod">
          <ac:chgData name="공덕호" userId="71ce1358-e66d-48ff-a044-821898ec7d32" providerId="ADAL" clId="{EDBACDB8-4286-4389-8D40-0A5609F73A0C}" dt="2022-09-28T08:06:23.787" v="5061" actId="6549"/>
          <ac:spMkLst>
            <pc:docMk/>
            <pc:sldMk cId="3043054421" sldId="2250"/>
            <ac:spMk id="18" creationId="{4A7780BF-FE4C-7EC0-9DA8-CF40385021AD}"/>
          </ac:spMkLst>
        </pc:spChg>
        <pc:spChg chg="add mod">
          <ac:chgData name="공덕호" userId="71ce1358-e66d-48ff-a044-821898ec7d32" providerId="ADAL" clId="{EDBACDB8-4286-4389-8D40-0A5609F73A0C}" dt="2022-09-28T06:32:50.308" v="3261" actId="14100"/>
          <ac:spMkLst>
            <pc:docMk/>
            <pc:sldMk cId="3043054421" sldId="2250"/>
            <ac:spMk id="19" creationId="{20DB60D4-0A6A-8C68-B904-034726700996}"/>
          </ac:spMkLst>
        </pc:spChg>
        <pc:spChg chg="add mod">
          <ac:chgData name="공덕호" userId="71ce1358-e66d-48ff-a044-821898ec7d32" providerId="ADAL" clId="{EDBACDB8-4286-4389-8D40-0A5609F73A0C}" dt="2022-09-28T06:33:13.733" v="3330"/>
          <ac:spMkLst>
            <pc:docMk/>
            <pc:sldMk cId="3043054421" sldId="2250"/>
            <ac:spMk id="20" creationId="{5CED5E9C-B636-94CA-F88F-EA9E7CF108E2}"/>
          </ac:spMkLst>
        </pc:spChg>
        <pc:spChg chg="add mod">
          <ac:chgData name="공덕호" userId="71ce1358-e66d-48ff-a044-821898ec7d32" providerId="ADAL" clId="{EDBACDB8-4286-4389-8D40-0A5609F73A0C}" dt="2022-09-28T06:33:25.991" v="3377"/>
          <ac:spMkLst>
            <pc:docMk/>
            <pc:sldMk cId="3043054421" sldId="2250"/>
            <ac:spMk id="21" creationId="{CD0341BB-973A-11E9-9A1C-86F4D665F6AA}"/>
          </ac:spMkLst>
        </pc:spChg>
        <pc:spChg chg="add mod">
          <ac:chgData name="공덕호" userId="71ce1358-e66d-48ff-a044-821898ec7d32" providerId="ADAL" clId="{EDBACDB8-4286-4389-8D40-0A5609F73A0C}" dt="2022-09-28T06:33:44.411" v="3438"/>
          <ac:spMkLst>
            <pc:docMk/>
            <pc:sldMk cId="3043054421" sldId="2250"/>
            <ac:spMk id="22" creationId="{7C36CDAF-FF05-B46D-78AD-2924ADFCCBC4}"/>
          </ac:spMkLst>
        </pc:spChg>
        <pc:spChg chg="add mod">
          <ac:chgData name="공덕호" userId="71ce1358-e66d-48ff-a044-821898ec7d32" providerId="ADAL" clId="{EDBACDB8-4286-4389-8D40-0A5609F73A0C}" dt="2022-09-28T06:34:00.483" v="3443" actId="552"/>
          <ac:spMkLst>
            <pc:docMk/>
            <pc:sldMk cId="3043054421" sldId="2250"/>
            <ac:spMk id="23" creationId="{B370F658-C5AB-3E54-908B-4189B505FF2C}"/>
          </ac:spMkLst>
        </pc:spChg>
        <pc:spChg chg="add mod">
          <ac:chgData name="공덕호" userId="71ce1358-e66d-48ff-a044-821898ec7d32" providerId="ADAL" clId="{EDBACDB8-4286-4389-8D40-0A5609F73A0C}" dt="2022-09-28T08:06:25.230" v="5064" actId="6549"/>
          <ac:spMkLst>
            <pc:docMk/>
            <pc:sldMk cId="3043054421" sldId="2250"/>
            <ac:spMk id="24" creationId="{6F9AA379-7347-52C3-B750-ED10D1A63730}"/>
          </ac:spMkLst>
        </pc:spChg>
        <pc:spChg chg="mod">
          <ac:chgData name="공덕호" userId="71ce1358-e66d-48ff-a044-821898ec7d32" providerId="ADAL" clId="{EDBACDB8-4286-4389-8D40-0A5609F73A0C}" dt="2022-09-28T08:03:47.008" v="4998"/>
          <ac:spMkLst>
            <pc:docMk/>
            <pc:sldMk cId="3043054421" sldId="2250"/>
            <ac:spMk id="97" creationId="{F1B16C53-D104-A5B1-FC81-4D2F34F694E7}"/>
          </ac:spMkLst>
        </pc:spChg>
        <pc:spChg chg="mod topLvl">
          <ac:chgData name="공덕호" userId="71ce1358-e66d-48ff-a044-821898ec7d32" providerId="ADAL" clId="{EDBACDB8-4286-4389-8D40-0A5609F73A0C}" dt="2022-09-28T06:20:23.991" v="2497" actId="165"/>
          <ac:spMkLst>
            <pc:docMk/>
            <pc:sldMk cId="3043054421" sldId="2250"/>
            <ac:spMk id="99" creationId="{9FBC04EB-99D0-3E63-9176-3036353D9374}"/>
          </ac:spMkLst>
        </pc:spChg>
        <pc:spChg chg="mod topLvl">
          <ac:chgData name="공덕호" userId="71ce1358-e66d-48ff-a044-821898ec7d32" providerId="ADAL" clId="{EDBACDB8-4286-4389-8D40-0A5609F73A0C}" dt="2022-09-28T06:30:57.722" v="3166" actId="207"/>
          <ac:spMkLst>
            <pc:docMk/>
            <pc:sldMk cId="3043054421" sldId="2250"/>
            <ac:spMk id="100" creationId="{1D7CBC20-E94B-6194-BDA5-6CC4E2A724E2}"/>
          </ac:spMkLst>
        </pc:spChg>
        <pc:spChg chg="mod topLvl">
          <ac:chgData name="공덕호" userId="71ce1358-e66d-48ff-a044-821898ec7d32" providerId="ADAL" clId="{EDBACDB8-4286-4389-8D40-0A5609F73A0C}" dt="2022-09-28T06:20:23.991" v="2497" actId="165"/>
          <ac:spMkLst>
            <pc:docMk/>
            <pc:sldMk cId="3043054421" sldId="2250"/>
            <ac:spMk id="101" creationId="{A4B8CA9E-7254-C2DB-43E1-29432F523320}"/>
          </ac:spMkLst>
        </pc:spChg>
        <pc:spChg chg="mod topLvl">
          <ac:chgData name="공덕호" userId="71ce1358-e66d-48ff-a044-821898ec7d32" providerId="ADAL" clId="{EDBACDB8-4286-4389-8D40-0A5609F73A0C}" dt="2022-09-28T06:20:23.991" v="2497" actId="165"/>
          <ac:spMkLst>
            <pc:docMk/>
            <pc:sldMk cId="3043054421" sldId="2250"/>
            <ac:spMk id="102" creationId="{264D260D-A2C7-0CE4-1281-AFDC9FB621DD}"/>
          </ac:spMkLst>
        </pc:spChg>
        <pc:spChg chg="mod topLvl">
          <ac:chgData name="공덕호" userId="71ce1358-e66d-48ff-a044-821898ec7d32" providerId="ADAL" clId="{EDBACDB8-4286-4389-8D40-0A5609F73A0C}" dt="2022-09-28T06:20:23.991" v="2497" actId="165"/>
          <ac:spMkLst>
            <pc:docMk/>
            <pc:sldMk cId="3043054421" sldId="2250"/>
            <ac:spMk id="103" creationId="{23A6BE1F-A135-7C16-ED52-429C07508D28}"/>
          </ac:spMkLst>
        </pc:spChg>
        <pc:spChg chg="del mod topLvl">
          <ac:chgData name="공덕호" userId="71ce1358-e66d-48ff-a044-821898ec7d32" providerId="ADAL" clId="{EDBACDB8-4286-4389-8D40-0A5609F73A0C}" dt="2022-09-28T06:20:44.799" v="2502" actId="478"/>
          <ac:spMkLst>
            <pc:docMk/>
            <pc:sldMk cId="3043054421" sldId="2250"/>
            <ac:spMk id="109" creationId="{5A9F3532-9FE1-A7E9-0691-F17BC9F3CFB7}"/>
          </ac:spMkLst>
        </pc:spChg>
        <pc:spChg chg="del mod topLvl">
          <ac:chgData name="공덕호" userId="71ce1358-e66d-48ff-a044-821898ec7d32" providerId="ADAL" clId="{EDBACDB8-4286-4389-8D40-0A5609F73A0C}" dt="2022-09-28T06:27:16.651" v="3012" actId="478"/>
          <ac:spMkLst>
            <pc:docMk/>
            <pc:sldMk cId="3043054421" sldId="2250"/>
            <ac:spMk id="110" creationId="{4B4EC5C5-3130-F453-E231-540D10E33B5E}"/>
          </ac:spMkLst>
        </pc:spChg>
        <pc:spChg chg="del mod topLvl">
          <ac:chgData name="공덕호" userId="71ce1358-e66d-48ff-a044-821898ec7d32" providerId="ADAL" clId="{EDBACDB8-4286-4389-8D40-0A5609F73A0C}" dt="2022-09-28T06:20:45.505" v="2503" actId="478"/>
          <ac:spMkLst>
            <pc:docMk/>
            <pc:sldMk cId="3043054421" sldId="2250"/>
            <ac:spMk id="111" creationId="{B429522F-E510-1F04-92C5-F41030711243}"/>
          </ac:spMkLst>
        </pc:spChg>
        <pc:spChg chg="mod topLvl">
          <ac:chgData name="공덕호" userId="71ce1358-e66d-48ff-a044-821898ec7d32" providerId="ADAL" clId="{EDBACDB8-4286-4389-8D40-0A5609F73A0C}" dt="2022-09-28T08:07:01.464" v="5076" actId="1036"/>
          <ac:spMkLst>
            <pc:docMk/>
            <pc:sldMk cId="3043054421" sldId="2250"/>
            <ac:spMk id="112" creationId="{8A338B60-0BA1-7A97-C907-7720DED384B8}"/>
          </ac:spMkLst>
        </pc:spChg>
        <pc:spChg chg="del mod topLvl">
          <ac:chgData name="공덕호" userId="71ce1358-e66d-48ff-a044-821898ec7d32" providerId="ADAL" clId="{EDBACDB8-4286-4389-8D40-0A5609F73A0C}" dt="2022-09-28T06:20:46.095" v="2504" actId="478"/>
          <ac:spMkLst>
            <pc:docMk/>
            <pc:sldMk cId="3043054421" sldId="2250"/>
            <ac:spMk id="113" creationId="{95120421-42ED-9572-74E0-CDD4DFC047BC}"/>
          </ac:spMkLst>
        </pc:spChg>
        <pc:spChg chg="mod topLvl">
          <ac:chgData name="공덕호" userId="71ce1358-e66d-48ff-a044-821898ec7d32" providerId="ADAL" clId="{EDBACDB8-4286-4389-8D40-0A5609F73A0C}" dt="2022-09-28T06:26:53.667" v="2976" actId="552"/>
          <ac:spMkLst>
            <pc:docMk/>
            <pc:sldMk cId="3043054421" sldId="2250"/>
            <ac:spMk id="114" creationId="{52716518-7CDD-CEE4-18A0-B81BC4FBF971}"/>
          </ac:spMkLst>
        </pc:spChg>
        <pc:grpChg chg="del">
          <ac:chgData name="공덕호" userId="71ce1358-e66d-48ff-a044-821898ec7d32" providerId="ADAL" clId="{EDBACDB8-4286-4389-8D40-0A5609F73A0C}" dt="2022-09-28T06:20:23.991" v="2497" actId="165"/>
          <ac:grpSpMkLst>
            <pc:docMk/>
            <pc:sldMk cId="3043054421" sldId="2250"/>
            <ac:grpSpMk id="98" creationId="{7DA838D6-35E6-FF29-58A5-FDA01A46104D}"/>
          </ac:grpSpMkLst>
        </pc:grpChg>
        <pc:grpChg chg="del mod topLvl">
          <ac:chgData name="공덕호" userId="71ce1358-e66d-48ff-a044-821898ec7d32" providerId="ADAL" clId="{EDBACDB8-4286-4389-8D40-0A5609F73A0C}" dt="2022-09-28T06:20:35.298" v="2498" actId="165"/>
          <ac:grpSpMkLst>
            <pc:docMk/>
            <pc:sldMk cId="3043054421" sldId="2250"/>
            <ac:grpSpMk id="104" creationId="{27B20395-9522-5A30-EF98-72B263985C9B}"/>
          </ac:grpSpMkLst>
        </pc:grpChg>
        <pc:grpChg chg="del mod topLvl">
          <ac:chgData name="공덕호" userId="71ce1358-e66d-48ff-a044-821898ec7d32" providerId="ADAL" clId="{EDBACDB8-4286-4389-8D40-0A5609F73A0C}" dt="2022-09-28T06:20:37.918" v="2499" actId="165"/>
          <ac:grpSpMkLst>
            <pc:docMk/>
            <pc:sldMk cId="3043054421" sldId="2250"/>
            <ac:grpSpMk id="107" creationId="{90CCB231-ABCB-A286-21C2-4D64B9ED6158}"/>
          </ac:grpSpMkLst>
        </pc:grpChg>
        <pc:grpChg chg="del mod topLvl">
          <ac:chgData name="공덕호" userId="71ce1358-e66d-48ff-a044-821898ec7d32" providerId="ADAL" clId="{EDBACDB8-4286-4389-8D40-0A5609F73A0C}" dt="2022-09-28T06:20:39.357" v="2500" actId="165"/>
          <ac:grpSpMkLst>
            <pc:docMk/>
            <pc:sldMk cId="3043054421" sldId="2250"/>
            <ac:grpSpMk id="108" creationId="{31497FF8-8B00-4D11-3C27-8D51079B434E}"/>
          </ac:grpSpMkLst>
        </pc:grpChg>
        <pc:cxnChg chg="add mod">
          <ac:chgData name="공덕호" userId="71ce1358-e66d-48ff-a044-821898ec7d32" providerId="ADAL" clId="{EDBACDB8-4286-4389-8D40-0A5609F73A0C}" dt="2022-09-28T06:25:28.103" v="2791" actId="1038"/>
          <ac:cxnSpMkLst>
            <pc:docMk/>
            <pc:sldMk cId="3043054421" sldId="2250"/>
            <ac:cxnSpMk id="8" creationId="{A554A80D-9A3B-2152-526E-213DB80C14DC}"/>
          </ac:cxnSpMkLst>
        </pc:cxnChg>
        <pc:cxnChg chg="add mod">
          <ac:chgData name="공덕호" userId="71ce1358-e66d-48ff-a044-821898ec7d32" providerId="ADAL" clId="{EDBACDB8-4286-4389-8D40-0A5609F73A0C}" dt="2022-09-28T08:07:07.960" v="5080" actId="1036"/>
          <ac:cxnSpMkLst>
            <pc:docMk/>
            <pc:sldMk cId="3043054421" sldId="2250"/>
            <ac:cxnSpMk id="9" creationId="{FACA1D28-4DA4-9CB9-4453-10D40260F909}"/>
          </ac:cxnSpMkLst>
        </pc:cxnChg>
        <pc:cxnChg chg="add mod">
          <ac:chgData name="공덕호" userId="71ce1358-e66d-48ff-a044-821898ec7d32" providerId="ADAL" clId="{EDBACDB8-4286-4389-8D40-0A5609F73A0C}" dt="2022-09-28T06:25:28.103" v="2791" actId="1038"/>
          <ac:cxnSpMkLst>
            <pc:docMk/>
            <pc:sldMk cId="3043054421" sldId="2250"/>
            <ac:cxnSpMk id="10" creationId="{80A5C0FA-E3AF-E614-2BEC-76BD7287D486}"/>
          </ac:cxnSpMkLst>
        </pc:cxnChg>
        <pc:cxnChg chg="add mod">
          <ac:chgData name="공덕호" userId="71ce1358-e66d-48ff-a044-821898ec7d32" providerId="ADAL" clId="{EDBACDB8-4286-4389-8D40-0A5609F73A0C}" dt="2022-09-28T08:07:01.464" v="5076" actId="1036"/>
          <ac:cxnSpMkLst>
            <pc:docMk/>
            <pc:sldMk cId="3043054421" sldId="2250"/>
            <ac:cxnSpMk id="12" creationId="{C4BCF0F5-1B69-AE57-92DA-A191F6BCF1F6}"/>
          </ac:cxnSpMkLst>
        </pc:cxnChg>
      </pc:sldChg>
      <pc:sldChg chg="addSp delSp modSp add mod ord">
        <pc:chgData name="공덕호" userId="71ce1358-e66d-48ff-a044-821898ec7d32" providerId="ADAL" clId="{EDBACDB8-4286-4389-8D40-0A5609F73A0C}" dt="2022-09-29T11:37:24.973" v="9764"/>
        <pc:sldMkLst>
          <pc:docMk/>
          <pc:sldMk cId="507330717" sldId="2283"/>
        </pc:sldMkLst>
        <pc:spChg chg="add mod">
          <ac:chgData name="공덕호" userId="71ce1358-e66d-48ff-a044-821898ec7d32" providerId="ADAL" clId="{EDBACDB8-4286-4389-8D40-0A5609F73A0C}" dt="2022-09-28T13:23:27.702" v="7316" actId="1037"/>
          <ac:spMkLst>
            <pc:docMk/>
            <pc:sldMk cId="507330717" sldId="2283"/>
            <ac:spMk id="3" creationId="{58108BD9-DC07-252D-FA4F-10B1EAF48FB6}"/>
          </ac:spMkLst>
        </pc:spChg>
        <pc:spChg chg="add del mod">
          <ac:chgData name="공덕호" userId="71ce1358-e66d-48ff-a044-821898ec7d32" providerId="ADAL" clId="{EDBACDB8-4286-4389-8D40-0A5609F73A0C}" dt="2022-09-28T13:30:10.359" v="7366" actId="6549"/>
          <ac:spMkLst>
            <pc:docMk/>
            <pc:sldMk cId="507330717" sldId="2283"/>
            <ac:spMk id="4" creationId="{561146E9-611B-C869-4F9F-51A28D7069F6}"/>
          </ac:spMkLst>
        </pc:spChg>
        <pc:spChg chg="add mod">
          <ac:chgData name="공덕호" userId="71ce1358-e66d-48ff-a044-821898ec7d32" providerId="ADAL" clId="{EDBACDB8-4286-4389-8D40-0A5609F73A0C}" dt="2022-09-28T13:23:27.702" v="7316" actId="1037"/>
          <ac:spMkLst>
            <pc:docMk/>
            <pc:sldMk cId="507330717" sldId="2283"/>
            <ac:spMk id="5" creationId="{DF19A8C4-3FF2-F9D2-4AFC-F319CEB5D887}"/>
          </ac:spMkLst>
        </pc:spChg>
        <pc:spChg chg="add del mod">
          <ac:chgData name="공덕호" userId="71ce1358-e66d-48ff-a044-821898ec7d32" providerId="ADAL" clId="{EDBACDB8-4286-4389-8D40-0A5609F73A0C}" dt="2022-09-28T13:12:06.431" v="7206"/>
          <ac:spMkLst>
            <pc:docMk/>
            <pc:sldMk cId="507330717" sldId="2283"/>
            <ac:spMk id="6" creationId="{FBC9D59C-8263-FB3C-E075-65AA1E20BF8F}"/>
          </ac:spMkLst>
        </pc:spChg>
        <pc:spChg chg="add mod">
          <ac:chgData name="공덕호" userId="71ce1358-e66d-48ff-a044-821898ec7d32" providerId="ADAL" clId="{EDBACDB8-4286-4389-8D40-0A5609F73A0C}" dt="2022-09-28T09:06:03.924" v="6260" actId="20577"/>
          <ac:spMkLst>
            <pc:docMk/>
            <pc:sldMk cId="507330717" sldId="2283"/>
            <ac:spMk id="21" creationId="{63ABEB16-EF25-EB07-560D-1D2E270801B4}"/>
          </ac:spMkLst>
        </pc:spChg>
        <pc:spChg chg="add mod">
          <ac:chgData name="공덕호" userId="71ce1358-e66d-48ff-a044-821898ec7d32" providerId="ADAL" clId="{EDBACDB8-4286-4389-8D40-0A5609F73A0C}" dt="2022-09-28T09:06:13.021" v="6266" actId="20577"/>
          <ac:spMkLst>
            <pc:docMk/>
            <pc:sldMk cId="507330717" sldId="2283"/>
            <ac:spMk id="22" creationId="{D2897866-AF81-FC0E-985E-5B9E5AB35410}"/>
          </ac:spMkLst>
        </pc:spChg>
        <pc:spChg chg="add mod">
          <ac:chgData name="공덕호" userId="71ce1358-e66d-48ff-a044-821898ec7d32" providerId="ADAL" clId="{EDBACDB8-4286-4389-8D40-0A5609F73A0C}" dt="2022-09-28T09:07:44.072" v="6309" actId="1076"/>
          <ac:spMkLst>
            <pc:docMk/>
            <pc:sldMk cId="507330717" sldId="2283"/>
            <ac:spMk id="23" creationId="{ED62404E-2B65-D5AE-5C00-3215195FD350}"/>
          </ac:spMkLst>
        </pc:spChg>
        <pc:spChg chg="add mod">
          <ac:chgData name="공덕호" userId="71ce1358-e66d-48ff-a044-821898ec7d32" providerId="ADAL" clId="{EDBACDB8-4286-4389-8D40-0A5609F73A0C}" dt="2022-09-28T09:07:46.384" v="6310" actId="1076"/>
          <ac:spMkLst>
            <pc:docMk/>
            <pc:sldMk cId="507330717" sldId="2283"/>
            <ac:spMk id="24" creationId="{6202EFAA-9363-4B4B-8A3F-9EA778A40135}"/>
          </ac:spMkLst>
        </pc:spChg>
        <pc:spChg chg="add mod">
          <ac:chgData name="공덕호" userId="71ce1358-e66d-48ff-a044-821898ec7d32" providerId="ADAL" clId="{EDBACDB8-4286-4389-8D40-0A5609F73A0C}" dt="2022-09-28T09:07:48.376" v="6311" actId="1076"/>
          <ac:spMkLst>
            <pc:docMk/>
            <pc:sldMk cId="507330717" sldId="2283"/>
            <ac:spMk id="25" creationId="{1DFFA7CD-968B-5AD3-2B2C-A1A0DB63A754}"/>
          </ac:spMkLst>
        </pc:spChg>
        <pc:spChg chg="add mod">
          <ac:chgData name="공덕호" userId="71ce1358-e66d-48ff-a044-821898ec7d32" providerId="ADAL" clId="{EDBACDB8-4286-4389-8D40-0A5609F73A0C}" dt="2022-09-28T09:07:51.352" v="6312" actId="1076"/>
          <ac:spMkLst>
            <pc:docMk/>
            <pc:sldMk cId="507330717" sldId="2283"/>
            <ac:spMk id="26" creationId="{F5AF946D-0125-2A00-48E1-CAFF863283DE}"/>
          </ac:spMkLst>
        </pc:spChg>
        <pc:spChg chg="add mod">
          <ac:chgData name="공덕호" userId="71ce1358-e66d-48ff-a044-821898ec7d32" providerId="ADAL" clId="{EDBACDB8-4286-4389-8D40-0A5609F73A0C}" dt="2022-09-28T09:07:53.624" v="6313" actId="1076"/>
          <ac:spMkLst>
            <pc:docMk/>
            <pc:sldMk cId="507330717" sldId="2283"/>
            <ac:spMk id="27" creationId="{D379B568-A41F-0B5B-0391-4CE5FA9AC95D}"/>
          </ac:spMkLst>
        </pc:spChg>
        <pc:spChg chg="add mod">
          <ac:chgData name="공덕호" userId="71ce1358-e66d-48ff-a044-821898ec7d32" providerId="ADAL" clId="{EDBACDB8-4286-4389-8D40-0A5609F73A0C}" dt="2022-09-28T09:07:17.090" v="6300" actId="20577"/>
          <ac:spMkLst>
            <pc:docMk/>
            <pc:sldMk cId="507330717" sldId="2283"/>
            <ac:spMk id="28" creationId="{CB0BCCDF-FA3C-1A17-AC00-91A76EA2969F}"/>
          </ac:spMkLst>
        </pc:spChg>
        <pc:spChg chg="add mod">
          <ac:chgData name="공덕호" userId="71ce1358-e66d-48ff-a044-821898ec7d32" providerId="ADAL" clId="{EDBACDB8-4286-4389-8D40-0A5609F73A0C}" dt="2022-09-28T09:08:03" v="6317" actId="1076"/>
          <ac:spMkLst>
            <pc:docMk/>
            <pc:sldMk cId="507330717" sldId="2283"/>
            <ac:spMk id="29" creationId="{5E9E5277-A611-7D93-205E-1D0256FCE5D1}"/>
          </ac:spMkLst>
        </pc:spChg>
        <pc:spChg chg="add mod">
          <ac:chgData name="공덕호" userId="71ce1358-e66d-48ff-a044-821898ec7d32" providerId="ADAL" clId="{EDBACDB8-4286-4389-8D40-0A5609F73A0C}" dt="2022-09-28T09:07:35.248" v="6308" actId="20577"/>
          <ac:spMkLst>
            <pc:docMk/>
            <pc:sldMk cId="507330717" sldId="2283"/>
            <ac:spMk id="30" creationId="{5A4301E9-A19E-0B1B-DE49-DD552DCFD643}"/>
          </ac:spMkLst>
        </pc:spChg>
        <pc:spChg chg="add mod">
          <ac:chgData name="공덕호" userId="71ce1358-e66d-48ff-a044-821898ec7d32" providerId="ADAL" clId="{EDBACDB8-4286-4389-8D40-0A5609F73A0C}" dt="2022-09-28T09:07:58.582" v="6316" actId="20577"/>
          <ac:spMkLst>
            <pc:docMk/>
            <pc:sldMk cId="507330717" sldId="2283"/>
            <ac:spMk id="31" creationId="{C109BA9D-57E9-802C-6A5F-C229E8D0EC30}"/>
          </ac:spMkLst>
        </pc:spChg>
        <pc:spChg chg="add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32" creationId="{E45CFBDE-C3A1-F2F5-7085-A4C683202AE7}"/>
          </ac:spMkLst>
        </pc:spChg>
        <pc:spChg chg="add mod">
          <ac:chgData name="공덕호" userId="71ce1358-e66d-48ff-a044-821898ec7d32" providerId="ADAL" clId="{EDBACDB8-4286-4389-8D40-0A5609F73A0C}" dt="2022-09-28T13:18:14.148" v="7286" actId="2710"/>
          <ac:spMkLst>
            <pc:docMk/>
            <pc:sldMk cId="507330717" sldId="2283"/>
            <ac:spMk id="34" creationId="{EF02ABC8-B4F4-8F0D-D602-F4258542BB3E}"/>
          </ac:spMkLst>
        </pc:spChg>
        <pc:spChg chg="add del mod">
          <ac:chgData name="공덕호" userId="71ce1358-e66d-48ff-a044-821898ec7d32" providerId="ADAL" clId="{EDBACDB8-4286-4389-8D40-0A5609F73A0C}" dt="2022-09-28T13:22:58.083" v="7298" actId="478"/>
          <ac:spMkLst>
            <pc:docMk/>
            <pc:sldMk cId="507330717" sldId="2283"/>
            <ac:spMk id="35" creationId="{B0BBCD61-3BBD-930A-5545-586CBA0DCAEA}"/>
          </ac:spMkLst>
        </pc:spChg>
        <pc:spChg chg="add del mod">
          <ac:chgData name="공덕호" userId="71ce1358-e66d-48ff-a044-821898ec7d32" providerId="ADAL" clId="{EDBACDB8-4286-4389-8D40-0A5609F73A0C}" dt="2022-09-28T13:22:56.461" v="7296" actId="478"/>
          <ac:spMkLst>
            <pc:docMk/>
            <pc:sldMk cId="507330717" sldId="2283"/>
            <ac:spMk id="36" creationId="{9A38621F-DAAD-591A-BDBA-05EB4C4D5053}"/>
          </ac:spMkLst>
        </pc:spChg>
        <pc:spChg chg="add del mod">
          <ac:chgData name="공덕호" userId="71ce1358-e66d-48ff-a044-821898ec7d32" providerId="ADAL" clId="{EDBACDB8-4286-4389-8D40-0A5609F73A0C}" dt="2022-09-28T13:22:57.465" v="7297" actId="478"/>
          <ac:spMkLst>
            <pc:docMk/>
            <pc:sldMk cId="507330717" sldId="2283"/>
            <ac:spMk id="37" creationId="{B99EC388-948C-B5B9-65E3-A2E9EFACC270}"/>
          </ac:spMkLst>
        </pc:spChg>
        <pc:spChg chg="mod">
          <ac:chgData name="공덕호" userId="71ce1358-e66d-48ff-a044-821898ec7d32" providerId="ADAL" clId="{EDBACDB8-4286-4389-8D40-0A5609F73A0C}" dt="2022-09-28T13:18:20.635" v="7288" actId="1076"/>
          <ac:spMkLst>
            <pc:docMk/>
            <pc:sldMk cId="507330717" sldId="2283"/>
            <ac:spMk id="182" creationId="{8C147F65-BF67-4ABF-A9EE-B7F7015E4BA9}"/>
          </ac:spMkLst>
        </pc:spChg>
        <pc:spChg chg="add del mod">
          <ac:chgData name="공덕호" userId="71ce1358-e66d-48ff-a044-821898ec7d32" providerId="ADAL" clId="{EDBACDB8-4286-4389-8D40-0A5609F73A0C}" dt="2022-09-28T13:14:53.588" v="7221" actId="1076"/>
          <ac:spMkLst>
            <pc:docMk/>
            <pc:sldMk cId="507330717" sldId="2283"/>
            <ac:spMk id="183" creationId="{C11E18AF-CD75-40CE-8F84-729E900A88B8}"/>
          </ac:spMkLst>
        </pc:spChg>
        <pc:spChg chg="mod">
          <ac:chgData name="공덕호" userId="71ce1358-e66d-48ff-a044-821898ec7d32" providerId="ADAL" clId="{EDBACDB8-4286-4389-8D40-0A5609F73A0C}" dt="2022-09-28T09:02:35.328" v="6212" actId="1076"/>
          <ac:spMkLst>
            <pc:docMk/>
            <pc:sldMk cId="507330717" sldId="2283"/>
            <ac:spMk id="184" creationId="{E0ECF334-2B73-409D-A496-5F253AA6A937}"/>
          </ac:spMkLst>
        </pc:spChg>
        <pc:spChg chg="mod">
          <ac:chgData name="공덕호" userId="71ce1358-e66d-48ff-a044-821898ec7d32" providerId="ADAL" clId="{EDBACDB8-4286-4389-8D40-0A5609F73A0C}" dt="2022-09-28T12:37:19.213" v="6351" actId="1076"/>
          <ac:spMkLst>
            <pc:docMk/>
            <pc:sldMk cId="507330717" sldId="2283"/>
            <ac:spMk id="185" creationId="{558633AA-B06E-463C-BC76-C6593CB53D27}"/>
          </ac:spMkLst>
        </pc:spChg>
        <pc:spChg chg="mod">
          <ac:chgData name="공덕호" userId="71ce1358-e66d-48ff-a044-821898ec7d32" providerId="ADAL" clId="{EDBACDB8-4286-4389-8D40-0A5609F73A0C}" dt="2022-09-28T09:02:35.328" v="6212" actId="1076"/>
          <ac:spMkLst>
            <pc:docMk/>
            <pc:sldMk cId="507330717" sldId="2283"/>
            <ac:spMk id="186" creationId="{C0EB2493-B0A4-49E0-B048-8C9F12563C56}"/>
          </ac:spMkLst>
        </pc:spChg>
        <pc:spChg chg="del">
          <ac:chgData name="공덕호" userId="71ce1358-e66d-48ff-a044-821898ec7d32" providerId="ADAL" clId="{EDBACDB8-4286-4389-8D40-0A5609F73A0C}" dt="2022-09-28T08:50:58.120" v="5282" actId="478"/>
          <ac:spMkLst>
            <pc:docMk/>
            <pc:sldMk cId="507330717" sldId="2283"/>
            <ac:spMk id="187" creationId="{08A47165-3FE2-441E-99CE-1553484A7700}"/>
          </ac:spMkLst>
        </pc:spChg>
        <pc:spChg chg="mod">
          <ac:chgData name="공덕호" userId="71ce1358-e66d-48ff-a044-821898ec7d32" providerId="ADAL" clId="{EDBACDB8-4286-4389-8D40-0A5609F73A0C}" dt="2022-09-28T12:38:08.278" v="6361" actId="1076"/>
          <ac:spMkLst>
            <pc:docMk/>
            <pc:sldMk cId="507330717" sldId="2283"/>
            <ac:spMk id="188" creationId="{9FC243D8-223A-4E77-BD2C-8C45BC71AE32}"/>
          </ac:spMkLst>
        </pc:spChg>
        <pc:spChg chg="mod">
          <ac:chgData name="공덕호" userId="71ce1358-e66d-48ff-a044-821898ec7d32" providerId="ADAL" clId="{EDBACDB8-4286-4389-8D40-0A5609F73A0C}" dt="2022-09-28T12:36:54.241" v="6332" actId="20577"/>
          <ac:spMkLst>
            <pc:docMk/>
            <pc:sldMk cId="507330717" sldId="2283"/>
            <ac:spMk id="189" creationId="{041C6EC1-6B74-439A-B02F-CA57EEC2E611}"/>
          </ac:spMkLst>
        </pc:spChg>
        <pc:spChg chg="mod">
          <ac:chgData name="공덕호" userId="71ce1358-e66d-48ff-a044-821898ec7d32" providerId="ADAL" clId="{EDBACDB8-4286-4389-8D40-0A5609F73A0C}" dt="2022-09-28T12:37:12.046" v="6349" actId="1076"/>
          <ac:spMkLst>
            <pc:docMk/>
            <pc:sldMk cId="507330717" sldId="2283"/>
            <ac:spMk id="190" creationId="{FF360DDA-C66C-4EE4-8640-FDFAE969B9D6}"/>
          </ac:spMkLst>
        </pc:spChg>
        <pc:spChg chg="mod">
          <ac:chgData name="공덕호" userId="71ce1358-e66d-48ff-a044-821898ec7d32" providerId="ADAL" clId="{EDBACDB8-4286-4389-8D40-0A5609F73A0C}" dt="2022-09-28T09:02:35.328" v="6212" actId="1076"/>
          <ac:spMkLst>
            <pc:docMk/>
            <pc:sldMk cId="507330717" sldId="2283"/>
            <ac:spMk id="201" creationId="{DC534F92-27C8-49BD-88FF-E831C62746FD}"/>
          </ac:spMkLst>
        </pc:spChg>
        <pc:spChg chg="mod">
          <ac:chgData name="공덕호" userId="71ce1358-e66d-48ff-a044-821898ec7d32" providerId="ADAL" clId="{EDBACDB8-4286-4389-8D40-0A5609F73A0C}" dt="2022-09-28T12:38:11.638" v="6362" actId="1076"/>
          <ac:spMkLst>
            <pc:docMk/>
            <pc:sldMk cId="507330717" sldId="2283"/>
            <ac:spMk id="202" creationId="{20504AA6-7C9F-4F29-9BC4-084D24738B07}"/>
          </ac:spMkLst>
        </pc:spChg>
        <pc:spChg chg="mod">
          <ac:chgData name="공덕호" userId="71ce1358-e66d-48ff-a044-821898ec7d32" providerId="ADAL" clId="{EDBACDB8-4286-4389-8D40-0A5609F73A0C}" dt="2022-09-28T09:02:35.328" v="6212" actId="1076"/>
          <ac:spMkLst>
            <pc:docMk/>
            <pc:sldMk cId="507330717" sldId="2283"/>
            <ac:spMk id="203" creationId="{5DD55764-76B6-4661-A0E7-58C05DD22517}"/>
          </ac:spMkLst>
        </pc:spChg>
        <pc:spChg chg="del mod">
          <ac:chgData name="공덕호" userId="71ce1358-e66d-48ff-a044-821898ec7d32" providerId="ADAL" clId="{EDBACDB8-4286-4389-8D40-0A5609F73A0C}" dt="2022-09-28T12:37:13.406" v="6350" actId="478"/>
          <ac:spMkLst>
            <pc:docMk/>
            <pc:sldMk cId="507330717" sldId="2283"/>
            <ac:spMk id="204" creationId="{B1E1D08D-2547-4961-BF2E-5A9FC94A7432}"/>
          </ac:spMkLst>
        </pc:spChg>
        <pc:spChg chg="del mod">
          <ac:chgData name="공덕호" userId="71ce1358-e66d-48ff-a044-821898ec7d32" providerId="ADAL" clId="{EDBACDB8-4286-4389-8D40-0A5609F73A0C}" dt="2022-09-28T12:37:09.950" v="6348" actId="478"/>
          <ac:spMkLst>
            <pc:docMk/>
            <pc:sldMk cId="507330717" sldId="2283"/>
            <ac:spMk id="205" creationId="{74A5EBA6-2566-4867-ACCB-A44B188DD7A2}"/>
          </ac:spMkLst>
        </pc:spChg>
        <pc:spChg chg="mod">
          <ac:chgData name="공덕호" userId="71ce1358-e66d-48ff-a044-821898ec7d32" providerId="ADAL" clId="{EDBACDB8-4286-4389-8D40-0A5609F73A0C}" dt="2022-09-28T12:37:28.110" v="6355" actId="1076"/>
          <ac:spMkLst>
            <pc:docMk/>
            <pc:sldMk cId="507330717" sldId="2283"/>
            <ac:spMk id="207" creationId="{A2ED866C-E0D0-43C7-AFC3-E1C075D6E2A4}"/>
          </ac:spMkLst>
        </pc:spChg>
        <pc:spChg chg="mod">
          <ac:chgData name="공덕호" userId="71ce1358-e66d-48ff-a044-821898ec7d32" providerId="ADAL" clId="{EDBACDB8-4286-4389-8D40-0A5609F73A0C}" dt="2022-09-28T13:18:53.185" v="7292" actId="552"/>
          <ac:spMkLst>
            <pc:docMk/>
            <pc:sldMk cId="507330717" sldId="2283"/>
            <ac:spMk id="286" creationId="{0ADF82D2-4D93-48BD-86B6-5FC7AC7D37F3}"/>
          </ac:spMkLst>
        </pc:spChg>
        <pc:spChg chg="add del">
          <ac:chgData name="공덕호" userId="71ce1358-e66d-48ff-a044-821898ec7d32" providerId="ADAL" clId="{EDBACDB8-4286-4389-8D40-0A5609F73A0C}" dt="2022-09-28T13:12:12.611" v="7209" actId="21"/>
          <ac:spMkLst>
            <pc:docMk/>
            <pc:sldMk cId="507330717" sldId="2283"/>
            <ac:spMk id="287" creationId="{83F21044-649C-4F04-8CB1-C8407528E4CB}"/>
          </ac:spMkLst>
        </pc:spChg>
        <pc:spChg chg="add del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288" creationId="{9353BFA2-F7A3-4965-878A-091C9AD64029}"/>
          </ac:spMkLst>
        </pc:spChg>
        <pc:spChg chg="add del mod">
          <ac:chgData name="공덕호" userId="71ce1358-e66d-48ff-a044-821898ec7d32" providerId="ADAL" clId="{EDBACDB8-4286-4389-8D40-0A5609F73A0C}" dt="2022-09-28T13:12:09.835" v="7208" actId="478"/>
          <ac:spMkLst>
            <pc:docMk/>
            <pc:sldMk cId="507330717" sldId="2283"/>
            <ac:spMk id="289" creationId="{B10212DD-9174-465A-A8AF-863A17AE37A3}"/>
          </ac:spMkLst>
        </pc:spChg>
        <pc:spChg chg="add del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290" creationId="{5E3181B8-AB3B-4E22-9A73-2332C50CBCF0}"/>
          </ac:spMkLst>
        </pc:spChg>
        <pc:spChg chg="add del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291" creationId="{B4EBA77B-534A-43F8-B49D-819C5995126A}"/>
          </ac:spMkLst>
        </pc:spChg>
        <pc:spChg chg="mod">
          <ac:chgData name="공덕호" userId="71ce1358-e66d-48ff-a044-821898ec7d32" providerId="ADAL" clId="{EDBACDB8-4286-4389-8D40-0A5609F73A0C}" dt="2022-09-28T13:19:02.087" v="7293" actId="1076"/>
          <ac:spMkLst>
            <pc:docMk/>
            <pc:sldMk cId="507330717" sldId="2283"/>
            <ac:spMk id="292" creationId="{459A7089-F273-473C-9E6C-36EAAD8A74AD}"/>
          </ac:spMkLst>
        </pc:spChg>
        <pc:spChg chg="mod">
          <ac:chgData name="공덕호" userId="71ce1358-e66d-48ff-a044-821898ec7d32" providerId="ADAL" clId="{EDBACDB8-4286-4389-8D40-0A5609F73A0C}" dt="2022-09-28T13:25:07.255" v="7317" actId="14100"/>
          <ac:spMkLst>
            <pc:docMk/>
            <pc:sldMk cId="507330717" sldId="2283"/>
            <ac:spMk id="293" creationId="{0555BD31-C3AA-4988-B6DD-6978568F97F9}"/>
          </ac:spMkLst>
        </pc:spChg>
        <pc:spChg chg="add del mod">
          <ac:chgData name="공덕호" userId="71ce1358-e66d-48ff-a044-821898ec7d32" providerId="ADAL" clId="{EDBACDB8-4286-4389-8D40-0A5609F73A0C}" dt="2022-09-28T13:12:12.611" v="7209" actId="21"/>
          <ac:spMkLst>
            <pc:docMk/>
            <pc:sldMk cId="507330717" sldId="2283"/>
            <ac:spMk id="294" creationId="{DFE9FDE9-AE2D-42C6-AD45-3847F03C346C}"/>
          </ac:spMkLst>
        </pc:spChg>
        <pc:spChg chg="add del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295" creationId="{869F7396-C7D0-4462-AA28-8FC3C82F690C}"/>
          </ac:spMkLst>
        </pc:spChg>
        <pc:spChg chg="add del mod">
          <ac:chgData name="공덕호" userId="71ce1358-e66d-48ff-a044-821898ec7d32" providerId="ADAL" clId="{EDBACDB8-4286-4389-8D40-0A5609F73A0C}" dt="2022-09-28T13:12:12.611" v="7209" actId="21"/>
          <ac:spMkLst>
            <pc:docMk/>
            <pc:sldMk cId="507330717" sldId="2283"/>
            <ac:spMk id="296" creationId="{836C4AE6-0833-4F20-950E-39944C7C1860}"/>
          </ac:spMkLst>
        </pc:spChg>
        <pc:spChg chg="add del mod">
          <ac:chgData name="공덕호" userId="71ce1358-e66d-48ff-a044-821898ec7d32" providerId="ADAL" clId="{EDBACDB8-4286-4389-8D40-0A5609F73A0C}" dt="2022-09-28T13:16:26.751" v="7237" actId="1076"/>
          <ac:spMkLst>
            <pc:docMk/>
            <pc:sldMk cId="507330717" sldId="2283"/>
            <ac:spMk id="297" creationId="{9E2B58E3-6C56-4B6A-B735-AAF63F807588}"/>
          </ac:spMkLst>
        </pc:spChg>
        <pc:spChg chg="add del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298" creationId="{BF9E6151-F314-421F-9770-F9F7BB57B93C}"/>
          </ac:spMkLst>
        </pc:spChg>
        <pc:spChg chg="add del mod">
          <ac:chgData name="공덕호" userId="71ce1358-e66d-48ff-a044-821898ec7d32" providerId="ADAL" clId="{EDBACDB8-4286-4389-8D40-0A5609F73A0C}" dt="2022-09-28T13:16:29.334" v="7238" actId="1076"/>
          <ac:spMkLst>
            <pc:docMk/>
            <pc:sldMk cId="507330717" sldId="2283"/>
            <ac:spMk id="299" creationId="{90EB03B5-50F2-4CFC-9D4C-1BFBE16FB4BE}"/>
          </ac:spMkLst>
        </pc:spChg>
        <pc:spChg chg="add del mod">
          <ac:chgData name="공덕호" userId="71ce1358-e66d-48ff-a044-821898ec7d32" providerId="ADAL" clId="{EDBACDB8-4286-4389-8D40-0A5609F73A0C}" dt="2022-09-28T13:16:21.539" v="7236" actId="552"/>
          <ac:spMkLst>
            <pc:docMk/>
            <pc:sldMk cId="507330717" sldId="2283"/>
            <ac:spMk id="300" creationId="{9DDA04CE-88EA-49BD-B6C1-1F591F019CE5}"/>
          </ac:spMkLst>
        </pc:spChg>
        <pc:spChg chg="del mod">
          <ac:chgData name="공덕호" userId="71ce1358-e66d-48ff-a044-821898ec7d32" providerId="ADAL" clId="{EDBACDB8-4286-4389-8D40-0A5609F73A0C}" dt="2022-09-28T13:12:09.267" v="7207" actId="478"/>
          <ac:spMkLst>
            <pc:docMk/>
            <pc:sldMk cId="507330717" sldId="2283"/>
            <ac:spMk id="301" creationId="{9D01D7BD-EAFC-45D8-9FF3-CA75220BB6D4}"/>
          </ac:spMkLst>
        </pc:spChg>
        <pc:spChg chg="mod">
          <ac:chgData name="공덕호" userId="71ce1358-e66d-48ff-a044-821898ec7d32" providerId="ADAL" clId="{EDBACDB8-4286-4389-8D40-0A5609F73A0C}" dt="2022-09-28T12:37:00.439" v="6341"/>
          <ac:spMkLst>
            <pc:docMk/>
            <pc:sldMk cId="507330717" sldId="2283"/>
            <ac:spMk id="302" creationId="{231BBC3A-F662-47AD-98C3-2365FA998ACE}"/>
          </ac:spMkLst>
        </pc:spChg>
        <pc:spChg chg="del mod">
          <ac:chgData name="공덕호" userId="71ce1358-e66d-48ff-a044-821898ec7d32" providerId="ADAL" clId="{EDBACDB8-4286-4389-8D40-0A5609F73A0C}" dt="2022-09-28T12:42:59.216" v="6579" actId="478"/>
          <ac:spMkLst>
            <pc:docMk/>
            <pc:sldMk cId="507330717" sldId="2283"/>
            <ac:spMk id="303" creationId="{5E981CB7-8EF6-4FBF-B804-DE5838C008A0}"/>
          </ac:spMkLst>
        </pc:spChg>
        <pc:spChg chg="mod">
          <ac:chgData name="공덕호" userId="71ce1358-e66d-48ff-a044-821898ec7d32" providerId="ADAL" clId="{EDBACDB8-4286-4389-8D40-0A5609F73A0C}" dt="2022-09-28T09:05:38.588" v="6254" actId="20577"/>
          <ac:spMkLst>
            <pc:docMk/>
            <pc:sldMk cId="507330717" sldId="2283"/>
            <ac:spMk id="304" creationId="{96FC1831-7C63-487E-ACDD-C948ED1AA2B0}"/>
          </ac:spMkLst>
        </pc:spChg>
        <pc:spChg chg="add del mod">
          <ac:chgData name="공덕호" userId="71ce1358-e66d-48ff-a044-821898ec7d32" providerId="ADAL" clId="{EDBACDB8-4286-4389-8D40-0A5609F73A0C}" dt="2022-09-28T12:41:50.397" v="6460" actId="14100"/>
          <ac:spMkLst>
            <pc:docMk/>
            <pc:sldMk cId="507330717" sldId="2283"/>
            <ac:spMk id="305" creationId="{42C8EE59-7FC5-4EC6-9A02-1DAE9A0F9729}"/>
          </ac:spMkLst>
        </pc:spChg>
        <pc:spChg chg="del mod">
          <ac:chgData name="공덕호" userId="71ce1358-e66d-48ff-a044-821898ec7d32" providerId="ADAL" clId="{EDBACDB8-4286-4389-8D40-0A5609F73A0C}" dt="2022-09-28T12:43:00.273" v="6580" actId="478"/>
          <ac:spMkLst>
            <pc:docMk/>
            <pc:sldMk cId="507330717" sldId="2283"/>
            <ac:spMk id="306" creationId="{D07D325F-EA3F-4EBB-82DF-7127FF194A5F}"/>
          </ac:spMkLst>
        </pc:spChg>
        <pc:spChg chg="del mod">
          <ac:chgData name="공덕호" userId="71ce1358-e66d-48ff-a044-821898ec7d32" providerId="ADAL" clId="{EDBACDB8-4286-4389-8D40-0A5609F73A0C}" dt="2022-09-28T08:54:33.910" v="5575" actId="478"/>
          <ac:spMkLst>
            <pc:docMk/>
            <pc:sldMk cId="507330717" sldId="2283"/>
            <ac:spMk id="307" creationId="{66A36EA7-C90F-4B89-97FF-FC9FB7D71D69}"/>
          </ac:spMkLst>
        </pc:spChg>
        <pc:spChg chg="del">
          <ac:chgData name="공덕호" userId="71ce1358-e66d-48ff-a044-821898ec7d32" providerId="ADAL" clId="{EDBACDB8-4286-4389-8D40-0A5609F73A0C}" dt="2022-09-28T08:54:38.793" v="5577" actId="478"/>
          <ac:spMkLst>
            <pc:docMk/>
            <pc:sldMk cId="507330717" sldId="2283"/>
            <ac:spMk id="308" creationId="{5247C59F-22E8-4E5E-9F95-9E3DFF3C3DCD}"/>
          </ac:spMkLst>
        </pc:spChg>
        <pc:spChg chg="del">
          <ac:chgData name="공덕호" userId="71ce1358-e66d-48ff-a044-821898ec7d32" providerId="ADAL" clId="{EDBACDB8-4286-4389-8D40-0A5609F73A0C}" dt="2022-09-28T08:54:38.457" v="5576" actId="478"/>
          <ac:spMkLst>
            <pc:docMk/>
            <pc:sldMk cId="507330717" sldId="2283"/>
            <ac:spMk id="309" creationId="{E32458F5-83B8-4C9A-8BFF-EECC57A878CE}"/>
          </ac:spMkLst>
        </pc:spChg>
        <pc:spChg chg="del">
          <ac:chgData name="공덕호" userId="71ce1358-e66d-48ff-a044-821898ec7d32" providerId="ADAL" clId="{EDBACDB8-4286-4389-8D40-0A5609F73A0C}" dt="2022-09-28T08:54:39.926" v="5578" actId="478"/>
          <ac:spMkLst>
            <pc:docMk/>
            <pc:sldMk cId="507330717" sldId="2283"/>
            <ac:spMk id="310" creationId="{6FEDC334-A113-4142-8839-177588BD09E4}"/>
          </ac:spMkLst>
        </pc:spChg>
        <pc:spChg chg="del mod">
          <ac:chgData name="공덕호" userId="71ce1358-e66d-48ff-a044-821898ec7d32" providerId="ADAL" clId="{EDBACDB8-4286-4389-8D40-0A5609F73A0C}" dt="2022-09-28T12:42:58.640" v="6578" actId="478"/>
          <ac:spMkLst>
            <pc:docMk/>
            <pc:sldMk cId="507330717" sldId="2283"/>
            <ac:spMk id="311" creationId="{C66A2EB6-448D-4B14-BC0F-08AC998896FA}"/>
          </ac:spMkLst>
        </pc:spChg>
        <pc:grpChg chg="add mod">
          <ac:chgData name="공덕호" userId="71ce1358-e66d-48ff-a044-821898ec7d32" providerId="ADAL" clId="{EDBACDB8-4286-4389-8D40-0A5609F73A0C}" dt="2022-09-28T13:18:24.743" v="7289" actId="1076"/>
          <ac:grpSpMkLst>
            <pc:docMk/>
            <pc:sldMk cId="507330717" sldId="2283"/>
            <ac:grpSpMk id="2" creationId="{F0BA3EBC-33FC-0303-7A67-9800D092DCCD}"/>
          </ac:grpSpMkLst>
        </pc:grpChg>
        <pc:grpChg chg="add mod">
          <ac:chgData name="공덕호" userId="71ce1358-e66d-48ff-a044-821898ec7d32" providerId="ADAL" clId="{EDBACDB8-4286-4389-8D40-0A5609F73A0C}" dt="2022-09-28T09:02:36.108" v="6214" actId="164"/>
          <ac:grpSpMkLst>
            <pc:docMk/>
            <pc:sldMk cId="507330717" sldId="2283"/>
            <ac:grpSpMk id="18" creationId="{02E66B02-279E-292F-A44F-84AC0839BCD4}"/>
          </ac:grpSpMkLst>
        </pc:grpChg>
        <pc:grpChg chg="add mod">
          <ac:chgData name="공덕호" userId="71ce1358-e66d-48ff-a044-821898ec7d32" providerId="ADAL" clId="{EDBACDB8-4286-4389-8D40-0A5609F73A0C}" dt="2022-09-28T09:02:31.603" v="6198" actId="164"/>
          <ac:grpSpMkLst>
            <pc:docMk/>
            <pc:sldMk cId="507330717" sldId="2283"/>
            <ac:grpSpMk id="20" creationId="{0D1E0651-A545-2ACA-744C-A8BE816EA4D7}"/>
          </ac:grpSpMkLst>
        </pc:grpChg>
        <pc:grpChg chg="del">
          <ac:chgData name="공덕호" userId="71ce1358-e66d-48ff-a044-821898ec7d32" providerId="ADAL" clId="{EDBACDB8-4286-4389-8D40-0A5609F73A0C}" dt="2022-09-28T08:49:58.645" v="5250" actId="478"/>
          <ac:grpSpMkLst>
            <pc:docMk/>
            <pc:sldMk cId="507330717" sldId="2283"/>
            <ac:grpSpMk id="208" creationId="{F828B3C6-2296-402B-8B5F-D98C91846190}"/>
          </ac:grpSpMkLst>
        </pc:grpChg>
        <pc:grpChg chg="del">
          <ac:chgData name="공덕호" userId="71ce1358-e66d-48ff-a044-821898ec7d32" providerId="ADAL" clId="{EDBACDB8-4286-4389-8D40-0A5609F73A0C}" dt="2022-09-28T08:49:58.401" v="5249" actId="478"/>
          <ac:grpSpMkLst>
            <pc:docMk/>
            <pc:sldMk cId="507330717" sldId="2283"/>
            <ac:grpSpMk id="247" creationId="{9D06159D-8060-42F4-A00B-7063688939D3}"/>
          </ac:grpSpMkLst>
        </pc:grp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1" creationId="{F1C46FBF-2B69-4132-BED5-709FAE56428B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2" creationId="{C6767185-59BA-4EB2-AE75-08E615A33B4C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3" creationId="{3F513BDC-5E8D-4A52-8608-9E15A2500F97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4" creationId="{C038C76E-9392-4E5E-891E-4FA642B04968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5" creationId="{169DAAFB-D64B-4619-B0FE-CECAF2D93FDE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6" creationId="{E904CC84-BC83-4762-8968-866715739924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7" creationId="{87BA593D-1E0F-4DCF-B4DE-E58A861050E9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8" creationId="{BF0D67B9-D1AB-4146-B98A-806F4BEAB4C7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199" creationId="{83411BB5-BC7A-4BF0-B5ED-5741EF7880E2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200" creationId="{9C4FBB97-D0F7-4F0C-BC5C-470CDBEC7E46}"/>
          </ac:cxnSpMkLst>
        </pc:cxnChg>
        <pc:cxnChg chg="mod">
          <ac:chgData name="공덕호" userId="71ce1358-e66d-48ff-a044-821898ec7d32" providerId="ADAL" clId="{EDBACDB8-4286-4389-8D40-0A5609F73A0C}" dt="2022-09-28T09:02:36.108" v="6214" actId="164"/>
          <ac:cxnSpMkLst>
            <pc:docMk/>
            <pc:sldMk cId="507330717" sldId="2283"/>
            <ac:cxnSpMk id="206" creationId="{0AD208C3-CBCA-44F7-A2E0-AA6759F2882C}"/>
          </ac:cxnSpMkLst>
        </pc:cxnChg>
        <pc:cxnChg chg="mod">
          <ac:chgData name="공덕호" userId="71ce1358-e66d-48ff-a044-821898ec7d32" providerId="ADAL" clId="{EDBACDB8-4286-4389-8D40-0A5609F73A0C}" dt="2022-09-28T12:38:30.630" v="6364" actId="14100"/>
          <ac:cxnSpMkLst>
            <pc:docMk/>
            <pc:sldMk cId="507330717" sldId="2283"/>
            <ac:cxnSpMk id="312" creationId="{F1CFD984-3838-4BEF-8900-0F686D289E39}"/>
          </ac:cxnSpMkLst>
        </pc:cxnChg>
      </pc:sldChg>
      <pc:sldChg chg="addSp delSp modSp mod">
        <pc:chgData name="공덕호" userId="71ce1358-e66d-48ff-a044-821898ec7d32" providerId="ADAL" clId="{EDBACDB8-4286-4389-8D40-0A5609F73A0C}" dt="2022-09-28T07:44:07.743" v="4057" actId="1076"/>
        <pc:sldMkLst>
          <pc:docMk/>
          <pc:sldMk cId="4246862502" sldId="2287"/>
        </pc:sldMkLst>
        <pc:spChg chg="mod">
          <ac:chgData name="공덕호" userId="71ce1358-e66d-48ff-a044-821898ec7d32" providerId="ADAL" clId="{EDBACDB8-4286-4389-8D40-0A5609F73A0C}" dt="2022-09-10T14:55:42.222" v="665" actId="2710"/>
          <ac:spMkLst>
            <pc:docMk/>
            <pc:sldMk cId="4246862502" sldId="2287"/>
            <ac:spMk id="3" creationId="{43DFFF7C-AC2E-13DD-78BE-B319D492E72E}"/>
          </ac:spMkLst>
        </pc:spChg>
        <pc:spChg chg="del mod">
          <ac:chgData name="공덕호" userId="71ce1358-e66d-48ff-a044-821898ec7d32" providerId="ADAL" clId="{EDBACDB8-4286-4389-8D40-0A5609F73A0C}" dt="2022-09-10T14:32:56.144" v="186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EDBACDB8-4286-4389-8D40-0A5609F73A0C}" dt="2022-09-10T14:32:24.256" v="52" actId="20577"/>
          <ac:spMkLst>
            <pc:docMk/>
            <pc:sldMk cId="4246862502" sldId="2287"/>
            <ac:spMk id="7171" creationId="{00000000-0000-0000-0000-000000000000}"/>
          </ac:spMkLst>
        </pc:spChg>
        <pc:graphicFrameChg chg="del">
          <ac:chgData name="공덕호" userId="71ce1358-e66d-48ff-a044-821898ec7d32" providerId="ADAL" clId="{EDBACDB8-4286-4389-8D40-0A5609F73A0C}" dt="2022-09-10T14:30:57.995" v="3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DBACDB8-4286-4389-8D40-0A5609F73A0C}" dt="2022-09-10T14:30:59.482" v="4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EDBACDB8-4286-4389-8D40-0A5609F73A0C}" dt="2022-09-10T14:31:52.209" v="6" actId="478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DBACDB8-4286-4389-8D40-0A5609F73A0C}" dt="2022-09-10T14:33:24.069" v="195" actId="1076"/>
          <ac:picMkLst>
            <pc:docMk/>
            <pc:sldMk cId="4246862502" sldId="2287"/>
            <ac:picMk id="5" creationId="{CA85657D-A8BF-524B-DA8E-685A7BBA540B}"/>
          </ac:picMkLst>
        </pc:picChg>
        <pc:picChg chg="del">
          <ac:chgData name="공덕호" userId="71ce1358-e66d-48ff-a044-821898ec7d32" providerId="ADAL" clId="{EDBACDB8-4286-4389-8D40-0A5609F73A0C}" dt="2022-09-10T14:31:51.609" v="5" actId="478"/>
          <ac:picMkLst>
            <pc:docMk/>
            <pc:sldMk cId="4246862502" sldId="2287"/>
            <ac:picMk id="7" creationId="{6369C1DC-1885-2864-F3F0-D2CA68769FFD}"/>
          </ac:picMkLst>
        </pc:picChg>
        <pc:picChg chg="add mod">
          <ac:chgData name="공덕호" userId="71ce1358-e66d-48ff-a044-821898ec7d32" providerId="ADAL" clId="{EDBACDB8-4286-4389-8D40-0A5609F73A0C}" dt="2022-09-28T07:44:07.743" v="4057" actId="1076"/>
          <ac:picMkLst>
            <pc:docMk/>
            <pc:sldMk cId="4246862502" sldId="2287"/>
            <ac:picMk id="8" creationId="{0F8C7C33-BFF4-1032-0F62-6AEBA83E14AC}"/>
          </ac:picMkLst>
        </pc:picChg>
        <pc:picChg chg="add mod">
          <ac:chgData name="공덕호" userId="71ce1358-e66d-48ff-a044-821898ec7d32" providerId="ADAL" clId="{EDBACDB8-4286-4389-8D40-0A5609F73A0C}" dt="2022-09-28T07:44:07.743" v="4057" actId="1076"/>
          <ac:picMkLst>
            <pc:docMk/>
            <pc:sldMk cId="4246862502" sldId="2287"/>
            <ac:picMk id="12" creationId="{1BBF0341-1643-D852-15C5-9F4DA3B8E3C8}"/>
          </ac:picMkLst>
        </pc:picChg>
        <pc:picChg chg="add mod modCrop">
          <ac:chgData name="공덕호" userId="71ce1358-e66d-48ff-a044-821898ec7d32" providerId="ADAL" clId="{EDBACDB8-4286-4389-8D40-0A5609F73A0C}" dt="2022-09-28T07:43:54.775" v="4055" actId="1076"/>
          <ac:picMkLst>
            <pc:docMk/>
            <pc:sldMk cId="4246862502" sldId="2287"/>
            <ac:picMk id="17" creationId="{5CE45B0F-302F-DB7C-7F15-03BE98712BE6}"/>
          </ac:picMkLst>
        </pc:picChg>
        <pc:cxnChg chg="add">
          <ac:chgData name="공덕호" userId="71ce1358-e66d-48ff-a044-821898ec7d32" providerId="ADAL" clId="{EDBACDB8-4286-4389-8D40-0A5609F73A0C}" dt="2022-09-10T14:34:04.747" v="200" actId="11529"/>
          <ac:cxnSpMkLst>
            <pc:docMk/>
            <pc:sldMk cId="4246862502" sldId="2287"/>
            <ac:cxnSpMk id="10" creationId="{9137F5BC-0BB0-3247-585D-7A49AB3C266B}"/>
          </ac:cxnSpMkLst>
        </pc:cxnChg>
        <pc:cxnChg chg="add mod">
          <ac:chgData name="공덕호" userId="71ce1358-e66d-48ff-a044-821898ec7d32" providerId="ADAL" clId="{EDBACDB8-4286-4389-8D40-0A5609F73A0C}" dt="2022-09-10T14:53:05.783" v="416" actId="1076"/>
          <ac:cxnSpMkLst>
            <pc:docMk/>
            <pc:sldMk cId="4246862502" sldId="2287"/>
            <ac:cxnSpMk id="14" creationId="{34D759E4-E572-8997-B8C2-24E236E682F7}"/>
          </ac:cxnSpMkLst>
        </pc:cxnChg>
      </pc:sldChg>
      <pc:sldChg chg="addSp delSp modSp add mod">
        <pc:chgData name="공덕호" userId="71ce1358-e66d-48ff-a044-821898ec7d32" providerId="ADAL" clId="{EDBACDB8-4286-4389-8D40-0A5609F73A0C}" dt="2022-09-28T07:44:26.711" v="4065" actId="20577"/>
        <pc:sldMkLst>
          <pc:docMk/>
          <pc:sldMk cId="1399945156" sldId="2288"/>
        </pc:sldMkLst>
        <pc:spChg chg="mod">
          <ac:chgData name="공덕호" userId="71ce1358-e66d-48ff-a044-821898ec7d32" providerId="ADAL" clId="{EDBACDB8-4286-4389-8D40-0A5609F73A0C}" dt="2022-09-28T07:44:26.711" v="4065" actId="20577"/>
          <ac:spMkLst>
            <pc:docMk/>
            <pc:sldMk cId="1399945156" sldId="2288"/>
            <ac:spMk id="3" creationId="{43DFFF7C-AC2E-13DD-78BE-B319D492E72E}"/>
          </ac:spMkLst>
        </pc:spChg>
        <pc:spChg chg="mod">
          <ac:chgData name="공덕호" userId="71ce1358-e66d-48ff-a044-821898ec7d32" providerId="ADAL" clId="{EDBACDB8-4286-4389-8D40-0A5609F73A0C}" dt="2022-09-19T02:42:35.766" v="1383" actId="20577"/>
          <ac:spMkLst>
            <pc:docMk/>
            <pc:sldMk cId="1399945156" sldId="2288"/>
            <ac:spMk id="7171" creationId="{00000000-0000-0000-0000-000000000000}"/>
          </ac:spMkLst>
        </pc:spChg>
        <pc:picChg chg="add mod">
          <ac:chgData name="공덕호" userId="71ce1358-e66d-48ff-a044-821898ec7d32" providerId="ADAL" clId="{EDBACDB8-4286-4389-8D40-0A5609F73A0C}" dt="2022-09-13T08:59:36.379" v="780" actId="1076"/>
          <ac:picMkLst>
            <pc:docMk/>
            <pc:sldMk cId="1399945156" sldId="2288"/>
            <ac:picMk id="4" creationId="{C820470C-5DCC-8DDF-FE1B-E1FFEFBF0A75}"/>
          </ac:picMkLst>
        </pc:picChg>
        <pc:picChg chg="del">
          <ac:chgData name="공덕호" userId="71ce1358-e66d-48ff-a044-821898ec7d32" providerId="ADAL" clId="{EDBACDB8-4286-4389-8D40-0A5609F73A0C}" dt="2022-09-13T08:59:05.155" v="673" actId="478"/>
          <ac:picMkLst>
            <pc:docMk/>
            <pc:sldMk cId="1399945156" sldId="2288"/>
            <ac:picMk id="5" creationId="{CA85657D-A8BF-524B-DA8E-685A7BBA540B}"/>
          </ac:picMkLst>
        </pc:picChg>
        <pc:picChg chg="add mod">
          <ac:chgData name="공덕호" userId="71ce1358-e66d-48ff-a044-821898ec7d32" providerId="ADAL" clId="{EDBACDB8-4286-4389-8D40-0A5609F73A0C}" dt="2022-09-28T07:44:18.414" v="4059" actId="1076"/>
          <ac:picMkLst>
            <pc:docMk/>
            <pc:sldMk cId="1399945156" sldId="2288"/>
            <ac:picMk id="7" creationId="{C80CCD0D-3E3F-46B8-8C1A-C7900C06F21D}"/>
          </ac:picMkLst>
        </pc:picChg>
        <pc:picChg chg="del">
          <ac:chgData name="공덕호" userId="71ce1358-e66d-48ff-a044-821898ec7d32" providerId="ADAL" clId="{EDBACDB8-4286-4389-8D40-0A5609F73A0C}" dt="2022-09-13T08:59:04.696" v="672" actId="478"/>
          <ac:picMkLst>
            <pc:docMk/>
            <pc:sldMk cId="1399945156" sldId="2288"/>
            <ac:picMk id="8" creationId="{0F8C7C33-BFF4-1032-0F62-6AEBA83E14AC}"/>
          </ac:picMkLst>
        </pc:picChg>
        <pc:picChg chg="del">
          <ac:chgData name="공덕호" userId="71ce1358-e66d-48ff-a044-821898ec7d32" providerId="ADAL" clId="{EDBACDB8-4286-4389-8D40-0A5609F73A0C}" dt="2022-09-13T08:59:05.643" v="674" actId="478"/>
          <ac:picMkLst>
            <pc:docMk/>
            <pc:sldMk cId="1399945156" sldId="2288"/>
            <ac:picMk id="12" creationId="{1BBF0341-1643-D852-15C5-9F4DA3B8E3C8}"/>
          </ac:picMkLst>
        </pc:picChg>
        <pc:picChg chg="del">
          <ac:chgData name="공덕호" userId="71ce1358-e66d-48ff-a044-821898ec7d32" providerId="ADAL" clId="{EDBACDB8-4286-4389-8D40-0A5609F73A0C}" dt="2022-09-13T08:59:23.652" v="778" actId="478"/>
          <ac:picMkLst>
            <pc:docMk/>
            <pc:sldMk cId="1399945156" sldId="2288"/>
            <ac:picMk id="17" creationId="{5CE45B0F-302F-DB7C-7F15-03BE98712BE6}"/>
          </ac:picMkLst>
        </pc:picChg>
        <pc:cxnChg chg="del">
          <ac:chgData name="공덕호" userId="71ce1358-e66d-48ff-a044-821898ec7d32" providerId="ADAL" clId="{EDBACDB8-4286-4389-8D40-0A5609F73A0C}" dt="2022-09-13T08:59:06.493" v="675" actId="478"/>
          <ac:cxnSpMkLst>
            <pc:docMk/>
            <pc:sldMk cId="1399945156" sldId="2288"/>
            <ac:cxnSpMk id="10" creationId="{9137F5BC-0BB0-3247-585D-7A49AB3C266B}"/>
          </ac:cxnSpMkLst>
        </pc:cxnChg>
        <pc:cxnChg chg="del">
          <ac:chgData name="공덕호" userId="71ce1358-e66d-48ff-a044-821898ec7d32" providerId="ADAL" clId="{EDBACDB8-4286-4389-8D40-0A5609F73A0C}" dt="2022-09-13T08:59:06.493" v="675" actId="478"/>
          <ac:cxnSpMkLst>
            <pc:docMk/>
            <pc:sldMk cId="1399945156" sldId="2288"/>
            <ac:cxnSpMk id="14" creationId="{34D759E4-E572-8997-B8C2-24E236E682F7}"/>
          </ac:cxnSpMkLst>
        </pc:cxnChg>
      </pc:sldChg>
      <pc:sldChg chg="delSp modSp add mod">
        <pc:chgData name="공덕호" userId="71ce1358-e66d-48ff-a044-821898ec7d32" providerId="ADAL" clId="{EDBACDB8-4286-4389-8D40-0A5609F73A0C}" dt="2022-09-22T02:45:23.116" v="2493"/>
        <pc:sldMkLst>
          <pc:docMk/>
          <pc:sldMk cId="143178008" sldId="2289"/>
        </pc:sldMkLst>
        <pc:spChg chg="mod">
          <ac:chgData name="공덕호" userId="71ce1358-e66d-48ff-a044-821898ec7d32" providerId="ADAL" clId="{EDBACDB8-4286-4389-8D40-0A5609F73A0C}" dt="2022-09-22T02:45:23.116" v="2493"/>
          <ac:spMkLst>
            <pc:docMk/>
            <pc:sldMk cId="143178008" sldId="2289"/>
            <ac:spMk id="3" creationId="{43DFFF7C-AC2E-13DD-78BE-B319D492E72E}"/>
          </ac:spMkLst>
        </pc:spChg>
        <pc:spChg chg="mod">
          <ac:chgData name="공덕호" userId="71ce1358-e66d-48ff-a044-821898ec7d32" providerId="ADAL" clId="{EDBACDB8-4286-4389-8D40-0A5609F73A0C}" dt="2022-09-22T02:38:08.690" v="1390" actId="20577"/>
          <ac:spMkLst>
            <pc:docMk/>
            <pc:sldMk cId="143178008" sldId="2289"/>
            <ac:spMk id="7171" creationId="{00000000-0000-0000-0000-000000000000}"/>
          </ac:spMkLst>
        </pc:spChg>
        <pc:picChg chg="del">
          <ac:chgData name="공덕호" userId="71ce1358-e66d-48ff-a044-821898ec7d32" providerId="ADAL" clId="{EDBACDB8-4286-4389-8D40-0A5609F73A0C}" dt="2022-09-22T02:38:34.762" v="1453" actId="478"/>
          <ac:picMkLst>
            <pc:docMk/>
            <pc:sldMk cId="143178008" sldId="2289"/>
            <ac:picMk id="4" creationId="{C820470C-5DCC-8DDF-FE1B-E1FFEFBF0A75}"/>
          </ac:picMkLst>
        </pc:picChg>
        <pc:picChg chg="del">
          <ac:chgData name="공덕호" userId="71ce1358-e66d-48ff-a044-821898ec7d32" providerId="ADAL" clId="{EDBACDB8-4286-4389-8D40-0A5609F73A0C}" dt="2022-09-22T02:38:35.105" v="1454" actId="478"/>
          <ac:picMkLst>
            <pc:docMk/>
            <pc:sldMk cId="143178008" sldId="2289"/>
            <ac:picMk id="7" creationId="{C80CCD0D-3E3F-46B8-8C1A-C7900C06F21D}"/>
          </ac:picMkLst>
        </pc:picChg>
      </pc:sldChg>
      <pc:sldChg chg="addSp delSp modSp add mod ord">
        <pc:chgData name="공덕호" userId="71ce1358-e66d-48ff-a044-821898ec7d32" providerId="ADAL" clId="{EDBACDB8-4286-4389-8D40-0A5609F73A0C}" dt="2022-09-29T11:37:27.853" v="9768"/>
        <pc:sldMkLst>
          <pc:docMk/>
          <pc:sldMk cId="2209078209" sldId="2290"/>
        </pc:sldMkLst>
        <pc:spChg chg="del mod">
          <ac:chgData name="공덕호" userId="71ce1358-e66d-48ff-a044-821898ec7d32" providerId="ADAL" clId="{EDBACDB8-4286-4389-8D40-0A5609F73A0C}" dt="2022-09-28T06:35:25.912" v="3570" actId="478"/>
          <ac:spMkLst>
            <pc:docMk/>
            <pc:sldMk cId="2209078209" sldId="2290"/>
            <ac:spMk id="2" creationId="{FBE4A53B-E4A2-441E-BEAE-1977466956AF}"/>
          </ac:spMkLst>
        </pc:spChg>
        <pc:spChg chg="mod">
          <ac:chgData name="공덕호" userId="71ce1358-e66d-48ff-a044-821898ec7d32" providerId="ADAL" clId="{EDBACDB8-4286-4389-8D40-0A5609F73A0C}" dt="2022-09-28T06:36:00.116" v="3580" actId="1076"/>
          <ac:spMkLst>
            <pc:docMk/>
            <pc:sldMk cId="2209078209" sldId="2290"/>
            <ac:spMk id="3" creationId="{D20CE00F-6882-EA3D-C682-67820ED28F5A}"/>
          </ac:spMkLst>
        </pc:spChg>
        <pc:spChg chg="mod">
          <ac:chgData name="공덕호" userId="71ce1358-e66d-48ff-a044-821898ec7d32" providerId="ADAL" clId="{EDBACDB8-4286-4389-8D40-0A5609F73A0C}" dt="2022-09-28T06:43:29.829" v="3851" actId="14100"/>
          <ac:spMkLst>
            <pc:docMk/>
            <pc:sldMk cId="2209078209" sldId="2290"/>
            <ac:spMk id="4" creationId="{C6A87BAE-696F-432C-B06D-EBA6772D48EC}"/>
          </ac:spMkLst>
        </pc:spChg>
        <pc:spChg chg="mod">
          <ac:chgData name="공덕호" userId="71ce1358-e66d-48ff-a044-821898ec7d32" providerId="ADAL" clId="{EDBACDB8-4286-4389-8D40-0A5609F73A0C}" dt="2022-09-28T06:45:02.144" v="4050"/>
          <ac:spMkLst>
            <pc:docMk/>
            <pc:sldMk cId="2209078209" sldId="2290"/>
            <ac:spMk id="5" creationId="{FF0FA4DC-55D8-FA14-6E24-36AA212533F4}"/>
          </ac:spMkLst>
        </pc:spChg>
        <pc:spChg chg="mod">
          <ac:chgData name="공덕호" userId="71ce1358-e66d-48ff-a044-821898ec7d32" providerId="ADAL" clId="{EDBACDB8-4286-4389-8D40-0A5609F73A0C}" dt="2022-09-28T06:34:35.429" v="3563" actId="1076"/>
          <ac:spMkLst>
            <pc:docMk/>
            <pc:sldMk cId="2209078209" sldId="2290"/>
            <ac:spMk id="6" creationId="{00000000-0000-0000-0000-000000000000}"/>
          </ac:spMkLst>
        </pc:spChg>
        <pc:spChg chg="mod">
          <ac:chgData name="공덕호" userId="71ce1358-e66d-48ff-a044-821898ec7d32" providerId="ADAL" clId="{EDBACDB8-4286-4389-8D40-0A5609F73A0C}" dt="2022-09-28T06:36:17.613" v="3590" actId="1076"/>
          <ac:spMkLst>
            <pc:docMk/>
            <pc:sldMk cId="2209078209" sldId="2290"/>
            <ac:spMk id="11" creationId="{078D03A1-C00A-7679-E700-EC9AC02EFECC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3" creationId="{7B6C5E55-88FC-1EE6-7135-CEA3C0C304D7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4" creationId="{57C91806-F846-BF5B-82FE-4608C7486C22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5" creationId="{4AA5E67D-8871-ADC6-B88E-9D0138DB3AC4}"/>
          </ac:spMkLst>
        </pc:spChg>
        <pc:spChg chg="add mod">
          <ac:chgData name="공덕호" userId="71ce1358-e66d-48ff-a044-821898ec7d32" providerId="ADAL" clId="{EDBACDB8-4286-4389-8D40-0A5609F73A0C}" dt="2022-09-28T06:36:53.903" v="3656"/>
          <ac:spMkLst>
            <pc:docMk/>
            <pc:sldMk cId="2209078209" sldId="2290"/>
            <ac:spMk id="16" creationId="{EFAE4B0B-315F-3F09-9B7B-F9682C79A250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7" creationId="{10FDCEA7-56E7-DA60-FFD4-6DAA31DBA3C1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8" creationId="{4A7780BF-FE4C-7EC0-9DA8-CF40385021AD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9" creationId="{20DB60D4-0A6A-8C68-B904-034726700996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20" creationId="{5CED5E9C-B636-94CA-F88F-EA9E7CF108E2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21" creationId="{CD0341BB-973A-11E9-9A1C-86F4D665F6AA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22" creationId="{7C36CDAF-FF05-B46D-78AD-2924ADFCCBC4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23" creationId="{B370F658-C5AB-3E54-908B-4189B505FF2C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24" creationId="{6F9AA379-7347-52C3-B750-ED10D1A63730}"/>
          </ac:spMkLst>
        </pc:spChg>
        <pc:spChg chg="add mod">
          <ac:chgData name="공덕호" userId="71ce1358-e66d-48ff-a044-821898ec7d32" providerId="ADAL" clId="{EDBACDB8-4286-4389-8D40-0A5609F73A0C}" dt="2022-09-28T06:37:00.469" v="3658" actId="1076"/>
          <ac:spMkLst>
            <pc:docMk/>
            <pc:sldMk cId="2209078209" sldId="2290"/>
            <ac:spMk id="25" creationId="{FE9DAC5D-7EF7-BF19-21B4-DF281FAEA969}"/>
          </ac:spMkLst>
        </pc:spChg>
        <pc:spChg chg="mod">
          <ac:chgData name="공덕호" userId="71ce1358-e66d-48ff-a044-821898ec7d32" providerId="ADAL" clId="{EDBACDB8-4286-4389-8D40-0A5609F73A0C}" dt="2022-09-28T06:34:42.151" v="3567" actId="20577"/>
          <ac:spMkLst>
            <pc:docMk/>
            <pc:sldMk cId="2209078209" sldId="2290"/>
            <ac:spMk id="97" creationId="{F1B16C53-D104-A5B1-FC81-4D2F34F694E7}"/>
          </ac:spMkLst>
        </pc:spChg>
        <pc:spChg chg="del">
          <ac:chgData name="공덕호" userId="71ce1358-e66d-48ff-a044-821898ec7d32" providerId="ADAL" clId="{EDBACDB8-4286-4389-8D40-0A5609F73A0C}" dt="2022-09-28T06:34:29.576" v="3560" actId="478"/>
          <ac:spMkLst>
            <pc:docMk/>
            <pc:sldMk cId="2209078209" sldId="2290"/>
            <ac:spMk id="99" creationId="{9FBC04EB-99D0-3E63-9176-3036353D9374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00" creationId="{1D7CBC20-E94B-6194-BDA5-6CC4E2A724E2}"/>
          </ac:spMkLst>
        </pc:spChg>
        <pc:spChg chg="mod">
          <ac:chgData name="공덕호" userId="71ce1358-e66d-48ff-a044-821898ec7d32" providerId="ADAL" clId="{EDBACDB8-4286-4389-8D40-0A5609F73A0C}" dt="2022-09-28T06:35:22.917" v="3569" actId="1076"/>
          <ac:spMkLst>
            <pc:docMk/>
            <pc:sldMk cId="2209078209" sldId="2290"/>
            <ac:spMk id="101" creationId="{A4B8CA9E-7254-C2DB-43E1-29432F523320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02" creationId="{264D260D-A2C7-0CE4-1281-AFDC9FB621DD}"/>
          </ac:spMkLst>
        </pc:spChg>
        <pc:spChg chg="del">
          <ac:chgData name="공덕호" userId="71ce1358-e66d-48ff-a044-821898ec7d32" providerId="ADAL" clId="{EDBACDB8-4286-4389-8D40-0A5609F73A0C}" dt="2022-09-28T06:34:28.782" v="3559" actId="478"/>
          <ac:spMkLst>
            <pc:docMk/>
            <pc:sldMk cId="2209078209" sldId="2290"/>
            <ac:spMk id="103" creationId="{23A6BE1F-A135-7C16-ED52-429C07508D28}"/>
          </ac:spMkLst>
        </pc:spChg>
        <pc:spChg chg="mod">
          <ac:chgData name="공덕호" userId="71ce1358-e66d-48ff-a044-821898ec7d32" providerId="ADAL" clId="{EDBACDB8-4286-4389-8D40-0A5609F73A0C}" dt="2022-09-28T06:36:03.517" v="3582" actId="1076"/>
          <ac:spMkLst>
            <pc:docMk/>
            <pc:sldMk cId="2209078209" sldId="2290"/>
            <ac:spMk id="112" creationId="{8A338B60-0BA1-7A97-C907-7720DED384B8}"/>
          </ac:spMkLst>
        </pc:spChg>
        <pc:spChg chg="mod">
          <ac:chgData name="공덕호" userId="71ce1358-e66d-48ff-a044-821898ec7d32" providerId="ADAL" clId="{EDBACDB8-4286-4389-8D40-0A5609F73A0C}" dt="2022-09-28T06:35:56.053" v="3578" actId="1076"/>
          <ac:spMkLst>
            <pc:docMk/>
            <pc:sldMk cId="2209078209" sldId="2290"/>
            <ac:spMk id="114" creationId="{52716518-7CDD-CEE4-18A0-B81BC4FBF971}"/>
          </ac:spMkLst>
        </pc:spChg>
        <pc:cxnChg chg="mod">
          <ac:chgData name="공덕호" userId="71ce1358-e66d-48ff-a044-821898ec7d32" providerId="ADAL" clId="{EDBACDB8-4286-4389-8D40-0A5609F73A0C}" dt="2022-09-28T06:36:06.941" v="3584" actId="1076"/>
          <ac:cxnSpMkLst>
            <pc:docMk/>
            <pc:sldMk cId="2209078209" sldId="2290"/>
            <ac:cxnSpMk id="8" creationId="{A554A80D-9A3B-2152-526E-213DB80C14DC}"/>
          </ac:cxnSpMkLst>
        </pc:cxnChg>
        <pc:cxnChg chg="add mod">
          <ac:chgData name="공덕호" userId="71ce1358-e66d-48ff-a044-821898ec7d32" providerId="ADAL" clId="{EDBACDB8-4286-4389-8D40-0A5609F73A0C}" dt="2022-09-28T06:35:53.045" v="3577" actId="692"/>
          <ac:cxnSpMkLst>
            <pc:docMk/>
            <pc:sldMk cId="2209078209" sldId="2290"/>
            <ac:cxnSpMk id="9" creationId="{BC233F0D-4998-15A7-4333-83652670FB2E}"/>
          </ac:cxnSpMkLst>
        </pc:cxnChg>
        <pc:cxnChg chg="mod">
          <ac:chgData name="공덕호" userId="71ce1358-e66d-48ff-a044-821898ec7d32" providerId="ADAL" clId="{EDBACDB8-4286-4389-8D40-0A5609F73A0C}" dt="2022-09-28T06:37:06.239" v="3663" actId="1036"/>
          <ac:cxnSpMkLst>
            <pc:docMk/>
            <pc:sldMk cId="2209078209" sldId="2290"/>
            <ac:cxnSpMk id="10" creationId="{80A5C0FA-E3AF-E614-2BEC-76BD7287D486}"/>
          </ac:cxnSpMkLst>
        </pc:cxnChg>
        <pc:cxnChg chg="mod">
          <ac:chgData name="공덕호" userId="71ce1358-e66d-48ff-a044-821898ec7d32" providerId="ADAL" clId="{EDBACDB8-4286-4389-8D40-0A5609F73A0C}" dt="2022-09-28T06:36:14.997" v="3589" actId="1076"/>
          <ac:cxnSpMkLst>
            <pc:docMk/>
            <pc:sldMk cId="2209078209" sldId="2290"/>
            <ac:cxnSpMk id="12" creationId="{C4BCF0F5-1B69-AE57-92DA-A191F6BCF1F6}"/>
          </ac:cxnSpMkLst>
        </pc:cxnChg>
        <pc:cxnChg chg="add mod">
          <ac:chgData name="공덕호" userId="71ce1358-e66d-48ff-a044-821898ec7d32" providerId="ADAL" clId="{EDBACDB8-4286-4389-8D40-0A5609F73A0C}" dt="2022-09-28T06:37:00.469" v="3658" actId="1076"/>
          <ac:cxnSpMkLst>
            <pc:docMk/>
            <pc:sldMk cId="2209078209" sldId="2290"/>
            <ac:cxnSpMk id="26" creationId="{DDC2CEFF-1147-C6C8-0253-12E92214D6EB}"/>
          </ac:cxnSpMkLst>
        </pc:cxnChg>
      </pc:sldChg>
      <pc:sldChg chg="addSp delSp modSp add mod">
        <pc:chgData name="공덕호" userId="71ce1358-e66d-48ff-a044-821898ec7d32" providerId="ADAL" clId="{EDBACDB8-4286-4389-8D40-0A5609F73A0C}" dt="2022-09-28T08:27:12.328" v="5184" actId="1076"/>
        <pc:sldMkLst>
          <pc:docMk/>
          <pc:sldMk cId="4257850298" sldId="2291"/>
        </pc:sldMkLst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2" creationId="{C9A84E50-6494-5DD1-25B1-CF9B33C08972}"/>
          </ac:spMkLst>
        </pc:spChg>
        <pc:spChg chg="mod">
          <ac:chgData name="공덕호" userId="71ce1358-e66d-48ff-a044-821898ec7d32" providerId="ADAL" clId="{EDBACDB8-4286-4389-8D40-0A5609F73A0C}" dt="2022-09-28T07:56:49.829" v="4984" actId="20577"/>
          <ac:spMkLst>
            <pc:docMk/>
            <pc:sldMk cId="4257850298" sldId="2291"/>
            <ac:spMk id="3" creationId="{43DFFF7C-AC2E-13DD-78BE-B319D492E72E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4" creationId="{BFBD937A-E505-AF68-FF1B-780A8AA7C6AD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5" creationId="{C3D305D4-3701-18F7-64AF-59A39CE5F789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6" creationId="{EB3F8299-4245-3437-EF38-FB3840C0332E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7" creationId="{B01DA3DE-8997-E78D-014E-9A4DAA738F39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8" creationId="{8D023AFB-DF61-70A4-36B2-5F4B75B985A2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9" creationId="{52378584-CB88-E09F-0B7A-2B09DB658D5D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10" creationId="{A4441654-DE7F-B21D-602B-193D61E629DF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11" creationId="{9CAAC34E-E144-E882-2EF2-FC37752CD6B5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12" creationId="{F75B37ED-8289-D5EB-6848-17BC6809D0CB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13" creationId="{E090C8FA-029E-32A8-A1F9-061CD9CA6C91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14" creationId="{BEC10795-76C0-F830-5B4E-0B6A7651437E}"/>
          </ac:spMkLst>
        </pc:spChg>
        <pc:spChg chg="add mod topLvl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15" creationId="{B8A5D302-5D3F-A1CC-096A-2C740028C4D3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16" creationId="{EA756237-10FF-8315-F9C4-C0187C5ADA48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17" creationId="{C0A06DD9-458E-22CC-F2E2-D7B9E3B8B65C}"/>
          </ac:spMkLst>
        </pc:spChg>
        <pc:spChg chg="add mod">
          <ac:chgData name="공덕호" userId="71ce1358-e66d-48ff-a044-821898ec7d32" providerId="ADAL" clId="{EDBACDB8-4286-4389-8D40-0A5609F73A0C}" dt="2022-09-28T08:27:09.865" v="5183" actId="12788"/>
          <ac:spMkLst>
            <pc:docMk/>
            <pc:sldMk cId="4257850298" sldId="2291"/>
            <ac:spMk id="18" creationId="{11F3E21A-CE80-040B-58C8-0868AE690A2B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18" creationId="{121FA311-CD40-2957-E024-AA8882EFBE62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19" creationId="{E91F3D2C-70EF-F02B-F27C-E1899A93560C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0" creationId="{F3269329-66CD-5652-7597-262549326754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1" creationId="{64BB6C1B-85D9-7895-D080-C4DC6CD78B46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2" creationId="{903902DC-847D-1109-679E-BD93AFCF988E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3" creationId="{83C9397B-545D-A17E-73C3-17E5D0D10FBB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4" creationId="{220EEC6F-11D2-60A7-685E-63DFB2CE71A5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5" creationId="{BB91E3C5-ADE2-AC9D-92DC-409DA50FC81E}"/>
          </ac:spMkLst>
        </pc:spChg>
        <pc:spChg chg="add del mod topLvl">
          <ac:chgData name="공덕호" userId="71ce1358-e66d-48ff-a044-821898ec7d32" providerId="ADAL" clId="{EDBACDB8-4286-4389-8D40-0A5609F73A0C}" dt="2022-09-28T07:50:20.192" v="4391" actId="478"/>
          <ac:spMkLst>
            <pc:docMk/>
            <pc:sldMk cId="4257850298" sldId="2291"/>
            <ac:spMk id="26" creationId="{5CADCE47-B682-0402-F7A6-040419991966}"/>
          </ac:spMkLst>
        </pc:spChg>
        <pc:spChg chg="add mod topLvl">
          <ac:chgData name="공덕호" userId="71ce1358-e66d-48ff-a044-821898ec7d32" providerId="ADAL" clId="{EDBACDB8-4286-4389-8D40-0A5609F73A0C}" dt="2022-09-28T07:53:00.343" v="4480" actId="164"/>
          <ac:spMkLst>
            <pc:docMk/>
            <pc:sldMk cId="4257850298" sldId="2291"/>
            <ac:spMk id="34" creationId="{D0C99CF0-E7B0-5F64-03B2-B1B5D0A46800}"/>
          </ac:spMkLst>
        </pc:spChg>
        <pc:spChg chg="add mod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35" creationId="{91A4842B-CC94-99F9-4949-0673E3F5837E}"/>
          </ac:spMkLst>
        </pc:spChg>
        <pc:spChg chg="add mod">
          <ac:chgData name="공덕호" userId="71ce1358-e66d-48ff-a044-821898ec7d32" providerId="ADAL" clId="{EDBACDB8-4286-4389-8D40-0A5609F73A0C}" dt="2022-09-28T07:52:48.588" v="4477" actId="165"/>
          <ac:spMkLst>
            <pc:docMk/>
            <pc:sldMk cId="4257850298" sldId="2291"/>
            <ac:spMk id="36" creationId="{1F4FE4EB-763E-A1DD-3B1A-25A8FE616472}"/>
          </ac:spMkLst>
        </pc:spChg>
        <pc:spChg chg="mod">
          <ac:chgData name="공덕호" userId="71ce1358-e66d-48ff-a044-821898ec7d32" providerId="ADAL" clId="{EDBACDB8-4286-4389-8D40-0A5609F73A0C}" dt="2022-09-28T07:52:50.918" v="4478"/>
          <ac:spMkLst>
            <pc:docMk/>
            <pc:sldMk cId="4257850298" sldId="2291"/>
            <ac:spMk id="44" creationId="{40F57F10-1761-DB73-76CB-34BD8213ECC2}"/>
          </ac:spMkLst>
        </pc:spChg>
        <pc:spChg chg="mod">
          <ac:chgData name="공덕호" userId="71ce1358-e66d-48ff-a044-821898ec7d32" providerId="ADAL" clId="{EDBACDB8-4286-4389-8D40-0A5609F73A0C}" dt="2022-09-28T07:53:35.783" v="4513" actId="1076"/>
          <ac:spMkLst>
            <pc:docMk/>
            <pc:sldMk cId="4257850298" sldId="2291"/>
            <ac:spMk id="45" creationId="{1B7BA040-D66A-6574-FC3A-E8A05F5DCD21}"/>
          </ac:spMkLst>
        </pc:spChg>
        <pc:spChg chg="mod">
          <ac:chgData name="공덕호" userId="71ce1358-e66d-48ff-a044-821898ec7d32" providerId="ADAL" clId="{EDBACDB8-4286-4389-8D40-0A5609F73A0C}" dt="2022-09-28T07:52:50.918" v="4478"/>
          <ac:spMkLst>
            <pc:docMk/>
            <pc:sldMk cId="4257850298" sldId="2291"/>
            <ac:spMk id="46" creationId="{52B0A444-07D1-CD30-5DA9-290337B2F531}"/>
          </ac:spMkLst>
        </pc:spChg>
        <pc:spChg chg="mod">
          <ac:chgData name="공덕호" userId="71ce1358-e66d-48ff-a044-821898ec7d32" providerId="ADAL" clId="{EDBACDB8-4286-4389-8D40-0A5609F73A0C}" dt="2022-09-28T07:52:50.918" v="4478"/>
          <ac:spMkLst>
            <pc:docMk/>
            <pc:sldMk cId="4257850298" sldId="2291"/>
            <ac:spMk id="47" creationId="{40DD48E5-119D-8B32-78C2-0CB3B6F5FD9F}"/>
          </ac:spMkLst>
        </pc:spChg>
        <pc:spChg chg="mod">
          <ac:chgData name="공덕호" userId="71ce1358-e66d-48ff-a044-821898ec7d32" providerId="ADAL" clId="{EDBACDB8-4286-4389-8D40-0A5609F73A0C}" dt="2022-09-28T07:52:50.918" v="4478"/>
          <ac:spMkLst>
            <pc:docMk/>
            <pc:sldMk cId="4257850298" sldId="2291"/>
            <ac:spMk id="48" creationId="{57FAD311-3A80-2934-0AF4-A7BC5DC482C3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49" creationId="{641B2D45-DFF0-86CD-3AEB-F2F253EE9C51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0" creationId="{39FF5C0B-41C5-E765-B443-9BC271F36DE9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1" creationId="{D777EAC7-629D-A435-5CDA-1282310AF966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2" creationId="{EB032854-C7D4-3480-7CAA-6F2D611713AF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3" creationId="{C1DBD3B9-5529-95F1-8B48-159E3B307671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4" creationId="{37EC67D5-6816-CB90-D5C7-C0C8CA90F782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5" creationId="{1CE07527-A6A5-5961-9B31-8FCCE0BD107C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6" creationId="{AE7E0C15-5B8E-AB2D-6A39-5DB48BC65780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7" creationId="{21639A80-D7B2-7A54-2C38-D1366C57C51C}"/>
          </ac:spMkLst>
        </pc:spChg>
        <pc:spChg chg="mod">
          <ac:chgData name="공덕호" userId="71ce1358-e66d-48ff-a044-821898ec7d32" providerId="ADAL" clId="{EDBACDB8-4286-4389-8D40-0A5609F73A0C}" dt="2022-09-28T07:53:19.100" v="4483" actId="207"/>
          <ac:spMkLst>
            <pc:docMk/>
            <pc:sldMk cId="4257850298" sldId="2291"/>
            <ac:spMk id="58" creationId="{11FFEB65-0FA4-462C-47E5-8F02885D64BD}"/>
          </ac:spMkLst>
        </pc:spChg>
        <pc:spChg chg="mod">
          <ac:chgData name="공덕호" userId="71ce1358-e66d-48ff-a044-821898ec7d32" providerId="ADAL" clId="{EDBACDB8-4286-4389-8D40-0A5609F73A0C}" dt="2022-09-28T07:45:03.510" v="4083" actId="20577"/>
          <ac:spMkLst>
            <pc:docMk/>
            <pc:sldMk cId="4257850298" sldId="2291"/>
            <ac:spMk id="7171" creationId="{00000000-0000-0000-0000-000000000000}"/>
          </ac:spMkLst>
        </pc:spChg>
        <pc:grpChg chg="add mod">
          <ac:chgData name="공덕호" userId="71ce1358-e66d-48ff-a044-821898ec7d32" providerId="ADAL" clId="{EDBACDB8-4286-4389-8D40-0A5609F73A0C}" dt="2022-09-28T08:27:12.328" v="5184" actId="1076"/>
          <ac:grpSpMkLst>
            <pc:docMk/>
            <pc:sldMk cId="4257850298" sldId="2291"/>
            <ac:grpSpMk id="19" creationId="{2550D648-BED4-86E1-49DD-8050E2E293F1}"/>
          </ac:grpSpMkLst>
        </pc:grpChg>
        <pc:grpChg chg="add del mod">
          <ac:chgData name="공덕호" userId="71ce1358-e66d-48ff-a044-821898ec7d32" providerId="ADAL" clId="{EDBACDB8-4286-4389-8D40-0A5609F73A0C}" dt="2022-09-28T07:50:09.861" v="4390" actId="165"/>
          <ac:grpSpMkLst>
            <pc:docMk/>
            <pc:sldMk cId="4257850298" sldId="2291"/>
            <ac:grpSpMk id="27" creationId="{FBB5AA57-3FB3-A1B5-66A0-E545A3B0B010}"/>
          </ac:grpSpMkLst>
        </pc:grpChg>
        <pc:grpChg chg="add mod">
          <ac:chgData name="공덕호" userId="71ce1358-e66d-48ff-a044-821898ec7d32" providerId="ADAL" clId="{EDBACDB8-4286-4389-8D40-0A5609F73A0C}" dt="2022-09-28T07:52:48.588" v="4477" actId="165"/>
          <ac:grpSpMkLst>
            <pc:docMk/>
            <pc:sldMk cId="4257850298" sldId="2291"/>
            <ac:grpSpMk id="31" creationId="{A5C6B353-ED3E-1777-1BAB-6EF6A2F233D3}"/>
          </ac:grpSpMkLst>
        </pc:grpChg>
        <pc:grpChg chg="add mod topLvl">
          <ac:chgData name="공덕호" userId="71ce1358-e66d-48ff-a044-821898ec7d32" providerId="ADAL" clId="{EDBACDB8-4286-4389-8D40-0A5609F73A0C}" dt="2022-09-28T07:53:00.343" v="4480" actId="164"/>
          <ac:grpSpMkLst>
            <pc:docMk/>
            <pc:sldMk cId="4257850298" sldId="2291"/>
            <ac:grpSpMk id="37" creationId="{176F800A-9829-351B-77DC-485149D0AF65}"/>
          </ac:grpSpMkLst>
        </pc:grpChg>
        <pc:grpChg chg="add del mod">
          <ac:chgData name="공덕호" userId="71ce1358-e66d-48ff-a044-821898ec7d32" providerId="ADAL" clId="{EDBACDB8-4286-4389-8D40-0A5609F73A0C}" dt="2022-09-28T07:52:48.588" v="4477" actId="165"/>
          <ac:grpSpMkLst>
            <pc:docMk/>
            <pc:sldMk cId="4257850298" sldId="2291"/>
            <ac:grpSpMk id="38" creationId="{CF340CA9-CD6C-F807-4426-A607246BD79C}"/>
          </ac:grpSpMkLst>
        </pc:grpChg>
        <pc:grpChg chg="add mod">
          <ac:chgData name="공덕호" userId="71ce1358-e66d-48ff-a044-821898ec7d32" providerId="ADAL" clId="{EDBACDB8-4286-4389-8D40-0A5609F73A0C}" dt="2022-09-28T07:53:39.159" v="4514" actId="164"/>
          <ac:grpSpMkLst>
            <pc:docMk/>
            <pc:sldMk cId="4257850298" sldId="2291"/>
            <ac:grpSpMk id="42" creationId="{7A34538C-45BB-F7CC-881A-C53E901F7331}"/>
          </ac:grpSpMkLst>
        </pc:grpChg>
        <pc:grpChg chg="mod">
          <ac:chgData name="공덕호" userId="71ce1358-e66d-48ff-a044-821898ec7d32" providerId="ADAL" clId="{EDBACDB8-4286-4389-8D40-0A5609F73A0C}" dt="2022-09-28T07:52:50.918" v="4478"/>
          <ac:grpSpMkLst>
            <pc:docMk/>
            <pc:sldMk cId="4257850298" sldId="2291"/>
            <ac:grpSpMk id="43" creationId="{A4EFB6DB-84F8-29F4-0FC4-2CCD12D0A1B9}"/>
          </ac:grpSpMkLst>
        </pc:grpChg>
        <pc:grpChg chg="add mod">
          <ac:chgData name="공덕호" userId="71ce1358-e66d-48ff-a044-821898ec7d32" providerId="ADAL" clId="{EDBACDB8-4286-4389-8D40-0A5609F73A0C}" dt="2022-09-28T08:03:35.223" v="4988" actId="1076"/>
          <ac:grpSpMkLst>
            <pc:docMk/>
            <pc:sldMk cId="4257850298" sldId="2291"/>
            <ac:grpSpMk id="59" creationId="{ED5DC611-60CB-6489-7AD5-6BF5D159FFF4}"/>
          </ac:grpSpMkLst>
        </pc:grpChg>
        <pc:grpChg chg="add mod">
          <ac:chgData name="공덕호" userId="71ce1358-e66d-48ff-a044-821898ec7d32" providerId="ADAL" clId="{EDBACDB8-4286-4389-8D40-0A5609F73A0C}" dt="2022-09-28T08:03:35.223" v="4988" actId="1076"/>
          <ac:grpSpMkLst>
            <pc:docMk/>
            <pc:sldMk cId="4257850298" sldId="2291"/>
            <ac:grpSpMk id="60" creationId="{51C0225B-7CDB-013E-AFDF-684FCE6C41BB}"/>
          </ac:grpSpMkLst>
        </pc:grpChg>
        <pc:picChg chg="add mod">
          <ac:chgData name="공덕호" userId="71ce1358-e66d-48ff-a044-821898ec7d32" providerId="ADAL" clId="{EDBACDB8-4286-4389-8D40-0A5609F73A0C}" dt="2022-09-28T08:27:09.865" v="5183" actId="12788"/>
          <ac:picMkLst>
            <pc:docMk/>
            <pc:sldMk cId="4257850298" sldId="2291"/>
            <ac:picMk id="17" creationId="{798CCF79-88DC-D960-8934-A2B2DB89329E}"/>
          </ac:picMkLst>
        </pc:picChg>
        <pc:picChg chg="add del mod">
          <ac:chgData name="공덕호" userId="71ce1358-e66d-48ff-a044-821898ec7d32" providerId="ADAL" clId="{EDBACDB8-4286-4389-8D40-0A5609F73A0C}" dt="2022-09-28T07:49:33.102" v="4383" actId="478"/>
          <ac:picMkLst>
            <pc:docMk/>
            <pc:sldMk cId="4257850298" sldId="2291"/>
            <ac:picMk id="28" creationId="{495833CC-09A9-8184-0375-DEB37FEEC745}"/>
          </ac:picMkLst>
        </pc:picChg>
        <pc:picChg chg="add mod topLvl">
          <ac:chgData name="공덕호" userId="71ce1358-e66d-48ff-a044-821898ec7d32" providerId="ADAL" clId="{EDBACDB8-4286-4389-8D40-0A5609F73A0C}" dt="2022-09-28T07:53:00.343" v="4480" actId="164"/>
          <ac:picMkLst>
            <pc:docMk/>
            <pc:sldMk cId="4257850298" sldId="2291"/>
            <ac:picMk id="30" creationId="{DCFBD975-7911-24A5-6E98-1E4179EB58CD}"/>
          </ac:picMkLst>
        </pc:picChg>
        <pc:picChg chg="add del mod">
          <ac:chgData name="공덕호" userId="71ce1358-e66d-48ff-a044-821898ec7d32" providerId="ADAL" clId="{EDBACDB8-4286-4389-8D40-0A5609F73A0C}" dt="2022-09-28T07:52:03.844" v="4468" actId="478"/>
          <ac:picMkLst>
            <pc:docMk/>
            <pc:sldMk cId="4257850298" sldId="2291"/>
            <ac:picMk id="39" creationId="{5F7D96A5-2A37-F67D-6232-59490BD13FB1}"/>
          </ac:picMkLst>
        </pc:picChg>
        <pc:picChg chg="add mod">
          <ac:chgData name="공덕호" userId="71ce1358-e66d-48ff-a044-821898ec7d32" providerId="ADAL" clId="{EDBACDB8-4286-4389-8D40-0A5609F73A0C}" dt="2022-09-28T07:53:39.159" v="4514" actId="164"/>
          <ac:picMkLst>
            <pc:docMk/>
            <pc:sldMk cId="4257850298" sldId="2291"/>
            <ac:picMk id="41" creationId="{C9FC7A6C-E812-9F3B-2645-25D10B675E90}"/>
          </ac:picMkLst>
        </pc:picChg>
        <pc:cxnChg chg="add mod topLvl">
          <ac:chgData name="공덕호" userId="71ce1358-e66d-48ff-a044-821898ec7d32" providerId="ADAL" clId="{EDBACDB8-4286-4389-8D40-0A5609F73A0C}" dt="2022-09-28T07:53:00.343" v="4480" actId="164"/>
          <ac:cxnSpMkLst>
            <pc:docMk/>
            <pc:sldMk cId="4257850298" sldId="2291"/>
            <ac:cxnSpMk id="33" creationId="{F7BAEAD1-CB7B-C376-0D6B-FAAFC6D2151A}"/>
          </ac:cxnSpMkLst>
        </pc:cxnChg>
      </pc:sldChg>
      <pc:sldChg chg="addSp delSp modSp add mod">
        <pc:chgData name="공덕호" userId="71ce1358-e66d-48ff-a044-821898ec7d32" providerId="ADAL" clId="{EDBACDB8-4286-4389-8D40-0A5609F73A0C}" dt="2022-09-29T11:37:15.895" v="9762" actId="20577"/>
        <pc:sldMkLst>
          <pc:docMk/>
          <pc:sldMk cId="2547583756" sldId="2292"/>
        </pc:sldMkLst>
        <pc:spChg chg="del mod">
          <ac:chgData name="공덕호" userId="71ce1358-e66d-48ff-a044-821898ec7d32" providerId="ADAL" clId="{EDBACDB8-4286-4389-8D40-0A5609F73A0C}" dt="2022-09-29T09:18:50.940" v="7592" actId="478"/>
          <ac:spMkLst>
            <pc:docMk/>
            <pc:sldMk cId="2547583756" sldId="2292"/>
            <ac:spMk id="3" creationId="{43DFFF7C-AC2E-13DD-78BE-B319D492E72E}"/>
          </ac:spMkLst>
        </pc:spChg>
        <pc:spChg chg="mod">
          <ac:chgData name="공덕호" userId="71ce1358-e66d-48ff-a044-821898ec7d32" providerId="ADAL" clId="{EDBACDB8-4286-4389-8D40-0A5609F73A0C}" dt="2022-09-29T09:18:44.020" v="7588" actId="6549"/>
          <ac:spMkLst>
            <pc:docMk/>
            <pc:sldMk cId="2547583756" sldId="2292"/>
            <ac:spMk id="7171" creationId="{00000000-0000-0000-0000-000000000000}"/>
          </ac:spMkLst>
        </pc:spChg>
        <pc:spChg chg="add del mod">
          <ac:chgData name="공덕호" userId="71ce1358-e66d-48ff-a044-821898ec7d32" providerId="ADAL" clId="{EDBACDB8-4286-4389-8D40-0A5609F73A0C}" dt="2022-09-29T09:19:08.909" v="7600"/>
          <ac:spMkLst>
            <pc:docMk/>
            <pc:sldMk cId="2547583756" sldId="2292"/>
            <ac:spMk id="7175" creationId="{28E2B76F-5191-F66F-7EF5-7843040778E1}"/>
          </ac:spMkLst>
        </pc:spChg>
        <pc:spChg chg="add mod">
          <ac:chgData name="공덕호" userId="71ce1358-e66d-48ff-a044-821898ec7d32" providerId="ADAL" clId="{EDBACDB8-4286-4389-8D40-0A5609F73A0C}" dt="2022-09-29T11:36:23.645" v="9629" actId="164"/>
          <ac:spMkLst>
            <pc:docMk/>
            <pc:sldMk cId="2547583756" sldId="2292"/>
            <ac:spMk id="7176" creationId="{2858C7D4-CDF6-5A54-61A6-F150EF73C125}"/>
          </ac:spMkLst>
        </pc:spChg>
        <pc:spChg chg="add del mod">
          <ac:chgData name="공덕호" userId="71ce1358-e66d-48ff-a044-821898ec7d32" providerId="ADAL" clId="{EDBACDB8-4286-4389-8D40-0A5609F73A0C}" dt="2022-09-29T09:19:48.679" v="7674" actId="478"/>
          <ac:spMkLst>
            <pc:docMk/>
            <pc:sldMk cId="2547583756" sldId="2292"/>
            <ac:spMk id="7177" creationId="{D4FDC15C-93CC-D43A-7013-ABADF04289C2}"/>
          </ac:spMkLst>
        </pc:spChg>
        <pc:spChg chg="add del mod topLvl">
          <ac:chgData name="공덕호" userId="71ce1358-e66d-48ff-a044-821898ec7d32" providerId="ADAL" clId="{EDBACDB8-4286-4389-8D40-0A5609F73A0C}" dt="2022-09-29T11:36:23.645" v="9629" actId="164"/>
          <ac:spMkLst>
            <pc:docMk/>
            <pc:sldMk cId="2547583756" sldId="2292"/>
            <ac:spMk id="7180" creationId="{2F6F5E0F-3662-72DF-34E7-92B1D39B7A0D}"/>
          </ac:spMkLst>
        </pc:spChg>
        <pc:spChg chg="add mod">
          <ac:chgData name="공덕호" userId="71ce1358-e66d-48ff-a044-821898ec7d32" providerId="ADAL" clId="{EDBACDB8-4286-4389-8D40-0A5609F73A0C}" dt="2022-09-29T10:38:44.879" v="7934"/>
          <ac:spMkLst>
            <pc:docMk/>
            <pc:sldMk cId="2547583756" sldId="2292"/>
            <ac:spMk id="7184" creationId="{4C3FBA6A-2A2E-23F9-68AA-06E6CD1E3D24}"/>
          </ac:spMkLst>
        </pc:spChg>
        <pc:spChg chg="add mod">
          <ac:chgData name="공덕호" userId="71ce1358-e66d-48ff-a044-821898ec7d32" providerId="ADAL" clId="{EDBACDB8-4286-4389-8D40-0A5609F73A0C}" dt="2022-09-29T10:38:28.024" v="7882"/>
          <ac:spMkLst>
            <pc:docMk/>
            <pc:sldMk cId="2547583756" sldId="2292"/>
            <ac:spMk id="7188" creationId="{7E4A9354-7CD0-DF41-9C85-8E0F3219518D}"/>
          </ac:spMkLst>
        </pc:spChg>
        <pc:spChg chg="add mod">
          <ac:chgData name="공덕호" userId="71ce1358-e66d-48ff-a044-821898ec7d32" providerId="ADAL" clId="{EDBACDB8-4286-4389-8D40-0A5609F73A0C}" dt="2022-09-29T11:36:30.100" v="9632" actId="1076"/>
          <ac:spMkLst>
            <pc:docMk/>
            <pc:sldMk cId="2547583756" sldId="2292"/>
            <ac:spMk id="7194" creationId="{1D83B32A-8B89-3D8E-0797-13D1BC013A8B}"/>
          </ac:spMkLst>
        </pc:spChg>
        <pc:spChg chg="add mod">
          <ac:chgData name="공덕호" userId="71ce1358-e66d-48ff-a044-821898ec7d32" providerId="ADAL" clId="{EDBACDB8-4286-4389-8D40-0A5609F73A0C}" dt="2022-09-29T10:45:03.963" v="8191" actId="692"/>
          <ac:spMkLst>
            <pc:docMk/>
            <pc:sldMk cId="2547583756" sldId="2292"/>
            <ac:spMk id="7195" creationId="{EDEC4D43-C2C8-A30F-7359-547207625C78}"/>
          </ac:spMkLst>
        </pc:spChg>
        <pc:spChg chg="add mod">
          <ac:chgData name="공덕호" userId="71ce1358-e66d-48ff-a044-821898ec7d32" providerId="ADAL" clId="{EDBACDB8-4286-4389-8D40-0A5609F73A0C}" dt="2022-09-29T11:37:15.895" v="9762" actId="20577"/>
          <ac:spMkLst>
            <pc:docMk/>
            <pc:sldMk cId="2547583756" sldId="2292"/>
            <ac:spMk id="7196" creationId="{339638A3-7490-AE09-5A69-042EA557DF80}"/>
          </ac:spMkLst>
        </pc:spChg>
        <pc:grpChg chg="del">
          <ac:chgData name="공덕호" userId="71ce1358-e66d-48ff-a044-821898ec7d32" providerId="ADAL" clId="{EDBACDB8-4286-4389-8D40-0A5609F73A0C}" dt="2022-09-29T09:12:05.695" v="7433" actId="478"/>
          <ac:grpSpMkLst>
            <pc:docMk/>
            <pc:sldMk cId="2547583756" sldId="2292"/>
            <ac:grpSpMk id="19" creationId="{2550D648-BED4-86E1-49DD-8050E2E293F1}"/>
          </ac:grpSpMkLst>
        </pc:grpChg>
        <pc:grpChg chg="del">
          <ac:chgData name="공덕호" userId="71ce1358-e66d-48ff-a044-821898ec7d32" providerId="ADAL" clId="{EDBACDB8-4286-4389-8D40-0A5609F73A0C}" dt="2022-09-29T09:12:06.003" v="7434" actId="478"/>
          <ac:grpSpMkLst>
            <pc:docMk/>
            <pc:sldMk cId="2547583756" sldId="2292"/>
            <ac:grpSpMk id="59" creationId="{ED5DC611-60CB-6489-7AD5-6BF5D159FFF4}"/>
          </ac:grpSpMkLst>
        </pc:grpChg>
        <pc:grpChg chg="del">
          <ac:chgData name="공덕호" userId="71ce1358-e66d-48ff-a044-821898ec7d32" providerId="ADAL" clId="{EDBACDB8-4286-4389-8D40-0A5609F73A0C}" dt="2022-09-29T09:12:06.422" v="7435" actId="478"/>
          <ac:grpSpMkLst>
            <pc:docMk/>
            <pc:sldMk cId="2547583756" sldId="2292"/>
            <ac:grpSpMk id="60" creationId="{51C0225B-7CDB-013E-AFDF-684FCE6C41BB}"/>
          </ac:grpSpMkLst>
        </pc:grpChg>
        <pc:grpChg chg="add del mod ord topLvl">
          <ac:chgData name="공덕호" userId="71ce1358-e66d-48ff-a044-821898ec7d32" providerId="ADAL" clId="{EDBACDB8-4286-4389-8D40-0A5609F73A0C}" dt="2022-09-29T09:18:03.410" v="7573" actId="165"/>
          <ac:grpSpMkLst>
            <pc:docMk/>
            <pc:sldMk cId="2547583756" sldId="2292"/>
            <ac:grpSpMk id="62" creationId="{272A0C0B-1F55-E289-8326-CAC924307747}"/>
          </ac:grpSpMkLst>
        </pc:grpChg>
        <pc:grpChg chg="add del mod topLvl">
          <ac:chgData name="공덕호" userId="71ce1358-e66d-48ff-a044-821898ec7d32" providerId="ADAL" clId="{EDBACDB8-4286-4389-8D40-0A5609F73A0C}" dt="2022-09-29T09:17:35.089" v="7503" actId="165"/>
          <ac:grpSpMkLst>
            <pc:docMk/>
            <pc:sldMk cId="2547583756" sldId="2292"/>
            <ac:grpSpMk id="63" creationId="{623960BD-4575-334B-DEB3-F2AEF81B9D74}"/>
          </ac:grpSpMkLst>
        </pc:grpChg>
        <pc:grpChg chg="add del mod">
          <ac:chgData name="공덕호" userId="71ce1358-e66d-48ff-a044-821898ec7d32" providerId="ADAL" clId="{EDBACDB8-4286-4389-8D40-0A5609F73A0C}" dt="2022-09-29T09:17:32.296" v="7502" actId="165"/>
          <ac:grpSpMkLst>
            <pc:docMk/>
            <pc:sldMk cId="2547583756" sldId="2292"/>
            <ac:grpSpMk id="7168" creationId="{A581F079-120E-C123-6849-68178FCFAAFA}"/>
          </ac:grpSpMkLst>
        </pc:grpChg>
        <pc:grpChg chg="add mod">
          <ac:chgData name="공덕호" userId="71ce1358-e66d-48ff-a044-821898ec7d32" providerId="ADAL" clId="{EDBACDB8-4286-4389-8D40-0A5609F73A0C}" dt="2022-09-29T09:18:54.834" v="7594" actId="164"/>
          <ac:grpSpMkLst>
            <pc:docMk/>
            <pc:sldMk cId="2547583756" sldId="2292"/>
            <ac:grpSpMk id="7173" creationId="{AB6B6B7C-DE92-FF99-11FE-8A0B8BD87B15}"/>
          </ac:grpSpMkLst>
        </pc:grpChg>
        <pc:grpChg chg="add mod">
          <ac:chgData name="공덕호" userId="71ce1358-e66d-48ff-a044-821898ec7d32" providerId="ADAL" clId="{EDBACDB8-4286-4389-8D40-0A5609F73A0C}" dt="2022-09-29T11:36:23.645" v="9629" actId="164"/>
          <ac:grpSpMkLst>
            <pc:docMk/>
            <pc:sldMk cId="2547583756" sldId="2292"/>
            <ac:grpSpMk id="7174" creationId="{CB8D60E8-1786-1D4A-626A-A6235D75A3FD}"/>
          </ac:grpSpMkLst>
        </pc:grpChg>
        <pc:grpChg chg="add del mod">
          <ac:chgData name="공덕호" userId="71ce1358-e66d-48ff-a044-821898ec7d32" providerId="ADAL" clId="{EDBACDB8-4286-4389-8D40-0A5609F73A0C}" dt="2022-09-29T09:21:05.915" v="7771" actId="165"/>
          <ac:grpSpMkLst>
            <pc:docMk/>
            <pc:sldMk cId="2547583756" sldId="2292"/>
            <ac:grpSpMk id="7181" creationId="{713BBC80-5170-A5FF-BDA5-E0BCF87667EB}"/>
          </ac:grpSpMkLst>
        </pc:grpChg>
        <pc:grpChg chg="add mod">
          <ac:chgData name="공덕호" userId="71ce1358-e66d-48ff-a044-821898ec7d32" providerId="ADAL" clId="{EDBACDB8-4286-4389-8D40-0A5609F73A0C}" dt="2022-09-29T10:44:49.447" v="8186" actId="1036"/>
          <ac:grpSpMkLst>
            <pc:docMk/>
            <pc:sldMk cId="2547583756" sldId="2292"/>
            <ac:grpSpMk id="7185" creationId="{7E3BA2EB-317A-6AB3-B39A-FB350E40630F}"/>
          </ac:grpSpMkLst>
        </pc:grpChg>
        <pc:grpChg chg="add mod">
          <ac:chgData name="공덕호" userId="71ce1358-e66d-48ff-a044-821898ec7d32" providerId="ADAL" clId="{EDBACDB8-4286-4389-8D40-0A5609F73A0C}" dt="2022-09-29T10:44:49.447" v="8186" actId="1036"/>
          <ac:grpSpMkLst>
            <pc:docMk/>
            <pc:sldMk cId="2547583756" sldId="2292"/>
            <ac:grpSpMk id="7189" creationId="{5D9D9B1A-A260-DAC8-4EB0-BF8158D80E27}"/>
          </ac:grpSpMkLst>
        </pc:grpChg>
        <pc:grpChg chg="add mod">
          <ac:chgData name="공덕호" userId="71ce1358-e66d-48ff-a044-821898ec7d32" providerId="ADAL" clId="{EDBACDB8-4286-4389-8D40-0A5609F73A0C}" dt="2022-09-29T11:36:28.548" v="9631" actId="1076"/>
          <ac:grpSpMkLst>
            <pc:docMk/>
            <pc:sldMk cId="2547583756" sldId="2292"/>
            <ac:grpSpMk id="7197" creationId="{5D1DA24D-0C33-15C0-F166-06E6AB79D013}"/>
          </ac:grpSpMkLst>
        </pc:grpChg>
        <pc:picChg chg="add mod ord topLvl">
          <ac:chgData name="공덕호" userId="71ce1358-e66d-48ff-a044-821898ec7d32" providerId="ADAL" clId="{EDBACDB8-4286-4389-8D40-0A5609F73A0C}" dt="2022-09-29T09:18:54.834" v="7594" actId="164"/>
          <ac:picMkLst>
            <pc:docMk/>
            <pc:sldMk cId="2547583756" sldId="2292"/>
            <ac:picMk id="20" creationId="{95998B67-7A3A-DBCC-F973-D642630E0C1A}"/>
          </ac:picMkLst>
        </pc:picChg>
        <pc:picChg chg="add del mod">
          <ac:chgData name="공덕호" userId="71ce1358-e66d-48ff-a044-821898ec7d32" providerId="ADAL" clId="{EDBACDB8-4286-4389-8D40-0A5609F73A0C}" dt="2022-09-29T09:14:31.514" v="7454" actId="478"/>
          <ac:picMkLst>
            <pc:docMk/>
            <pc:sldMk cId="2547583756" sldId="2292"/>
            <ac:picMk id="22" creationId="{DAF95574-C133-12AD-4C43-048CA3D1B4D8}"/>
          </ac:picMkLst>
        </pc:picChg>
        <pc:picChg chg="add mod topLvl">
          <ac:chgData name="공덕호" userId="71ce1358-e66d-48ff-a044-821898ec7d32" providerId="ADAL" clId="{EDBACDB8-4286-4389-8D40-0A5609F73A0C}" dt="2022-09-29T09:18:54.834" v="7594" actId="164"/>
          <ac:picMkLst>
            <pc:docMk/>
            <pc:sldMk cId="2547583756" sldId="2292"/>
            <ac:picMk id="24" creationId="{404A3A3E-853A-7FBE-1EDC-52C78F785D25}"/>
          </ac:picMkLst>
        </pc:picChg>
        <pc:picChg chg="add mod modCrop">
          <ac:chgData name="공덕호" userId="71ce1358-e66d-48ff-a044-821898ec7d32" providerId="ADAL" clId="{EDBACDB8-4286-4389-8D40-0A5609F73A0C}" dt="2022-09-29T10:37:57.206" v="7833" actId="732"/>
          <ac:picMkLst>
            <pc:docMk/>
            <pc:sldMk cId="2547583756" sldId="2292"/>
            <ac:picMk id="7183" creationId="{8F8CBDD3-50CB-163A-D081-288F35550B5E}"/>
          </ac:picMkLst>
        </pc:picChg>
        <pc:picChg chg="add mod">
          <ac:chgData name="공덕호" userId="71ce1358-e66d-48ff-a044-821898ec7d32" providerId="ADAL" clId="{EDBACDB8-4286-4389-8D40-0A5609F73A0C}" dt="2022-09-29T10:44:14.293" v="8162" actId="14100"/>
          <ac:picMkLst>
            <pc:docMk/>
            <pc:sldMk cId="2547583756" sldId="2292"/>
            <ac:picMk id="7187" creationId="{1B8E1F05-946B-ADA6-19F9-916A457C472A}"/>
          </ac:picMkLst>
        </pc:picChg>
        <pc:cxnChg chg="add mod topLvl">
          <ac:chgData name="공덕호" userId="71ce1358-e66d-48ff-a044-821898ec7d32" providerId="ADAL" clId="{EDBACDB8-4286-4389-8D40-0A5609F73A0C}" dt="2022-09-29T09:18:30.555" v="7585" actId="164"/>
          <ac:cxnSpMkLst>
            <pc:docMk/>
            <pc:sldMk cId="2547583756" sldId="2292"/>
            <ac:cxnSpMk id="26" creationId="{F7BB83BA-BC37-CE49-9AAE-728A08F31AAF}"/>
          </ac:cxnSpMkLst>
        </pc:cxnChg>
        <pc:cxnChg chg="add mod topLvl">
          <ac:chgData name="공덕호" userId="71ce1358-e66d-48ff-a044-821898ec7d32" providerId="ADAL" clId="{EDBACDB8-4286-4389-8D40-0A5609F73A0C}" dt="2022-09-29T09:18:30.555" v="7585" actId="164"/>
          <ac:cxnSpMkLst>
            <pc:docMk/>
            <pc:sldMk cId="2547583756" sldId="2292"/>
            <ac:cxnSpMk id="27" creationId="{709D18E5-35C3-0799-BEF5-5278F8A0DA76}"/>
          </ac:cxnSpMkLst>
        </pc:cxnChg>
        <pc:cxnChg chg="add mod topLvl">
          <ac:chgData name="공덕호" userId="71ce1358-e66d-48ff-a044-821898ec7d32" providerId="ADAL" clId="{EDBACDB8-4286-4389-8D40-0A5609F73A0C}" dt="2022-09-29T09:18:30.555" v="7585" actId="164"/>
          <ac:cxnSpMkLst>
            <pc:docMk/>
            <pc:sldMk cId="2547583756" sldId="2292"/>
            <ac:cxnSpMk id="32" creationId="{F9DCCE09-621E-9DF0-B09D-BAE9A0EC7F78}"/>
          </ac:cxnSpMkLst>
        </pc:cxnChg>
        <pc:cxnChg chg="add mod ord topLvl">
          <ac:chgData name="공덕호" userId="71ce1358-e66d-48ff-a044-821898ec7d32" providerId="ADAL" clId="{EDBACDB8-4286-4389-8D40-0A5609F73A0C}" dt="2022-09-29T09:18:30.555" v="7585" actId="164"/>
          <ac:cxnSpMkLst>
            <pc:docMk/>
            <pc:sldMk cId="2547583756" sldId="2292"/>
            <ac:cxnSpMk id="39" creationId="{2F0BCACE-9697-72F1-4C84-7C845FC42D43}"/>
          </ac:cxnSpMkLst>
        </pc:cxnChg>
        <pc:cxnChg chg="add mod">
          <ac:chgData name="공덕호" userId="71ce1358-e66d-48ff-a044-821898ec7d32" providerId="ADAL" clId="{EDBACDB8-4286-4389-8D40-0A5609F73A0C}" dt="2022-09-29T09:18:30.555" v="7585" actId="164"/>
          <ac:cxnSpMkLst>
            <pc:docMk/>
            <pc:sldMk cId="2547583756" sldId="2292"/>
            <ac:cxnSpMk id="7170" creationId="{A06A1B0F-8E26-F965-8B7A-E3F3E58331FE}"/>
          </ac:cxnSpMkLst>
        </pc:cxnChg>
        <pc:cxnChg chg="add del mod topLvl">
          <ac:chgData name="공덕호" userId="71ce1358-e66d-48ff-a044-821898ec7d32" providerId="ADAL" clId="{EDBACDB8-4286-4389-8D40-0A5609F73A0C}" dt="2022-09-29T10:43:35.635" v="8154" actId="478"/>
          <ac:cxnSpMkLst>
            <pc:docMk/>
            <pc:sldMk cId="2547583756" sldId="2292"/>
            <ac:cxnSpMk id="7179" creationId="{FF6AA3FC-228D-B9CE-31A8-6897D2EDBFB7}"/>
          </ac:cxnSpMkLst>
        </pc:cxnChg>
        <pc:cxnChg chg="add del mod">
          <ac:chgData name="공덕호" userId="71ce1358-e66d-48ff-a044-821898ec7d32" providerId="ADAL" clId="{EDBACDB8-4286-4389-8D40-0A5609F73A0C}" dt="2022-09-29T10:43:58.391" v="8160" actId="478"/>
          <ac:cxnSpMkLst>
            <pc:docMk/>
            <pc:sldMk cId="2547583756" sldId="2292"/>
            <ac:cxnSpMk id="7192" creationId="{4B991A55-7654-FE36-C424-71F66CCFFB06}"/>
          </ac:cxnSpMkLst>
        </pc:cxnChg>
      </pc:sldChg>
      <pc:sldChg chg="addSp delSp modSp add mod">
        <pc:chgData name="공덕호" userId="71ce1358-e66d-48ff-a044-821898ec7d32" providerId="ADAL" clId="{EDBACDB8-4286-4389-8D40-0A5609F73A0C}" dt="2022-09-29T11:42:22.068" v="10064" actId="14100"/>
        <pc:sldMkLst>
          <pc:docMk/>
          <pc:sldMk cId="1033332381" sldId="2293"/>
        </pc:sldMkLst>
        <pc:spChg chg="mod">
          <ac:chgData name="공덕호" userId="71ce1358-e66d-48ff-a044-821898ec7d32" providerId="ADAL" clId="{EDBACDB8-4286-4389-8D40-0A5609F73A0C}" dt="2022-09-29T11:33:14.380" v="9257" actId="20577"/>
          <ac:spMkLst>
            <pc:docMk/>
            <pc:sldMk cId="1033332381" sldId="2293"/>
            <ac:spMk id="3" creationId="{43DFFF7C-AC2E-13DD-78BE-B319D492E72E}"/>
          </ac:spMkLst>
        </pc:spChg>
        <pc:spChg chg="add mod">
          <ac:chgData name="공덕호" userId="71ce1358-e66d-48ff-a044-821898ec7d32" providerId="ADAL" clId="{EDBACDB8-4286-4389-8D40-0A5609F73A0C}" dt="2022-09-29T10:51:02.427" v="8278" actId="164"/>
          <ac:spMkLst>
            <pc:docMk/>
            <pc:sldMk cId="1033332381" sldId="2293"/>
            <ac:spMk id="5" creationId="{421D92B4-3587-2D9F-957F-4F3EF4D7BD39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6" creationId="{D4971A14-1F38-E240-E270-A492F74ED251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7" creationId="{4E022C0C-1609-B1F2-939A-2794DE271D9C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8" creationId="{1E4E999B-91EC-107A-B698-B33571A6E411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9" creationId="{811B2893-8D15-AD02-4265-E061422520BA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10" creationId="{AB5BCBB8-C47A-85FF-A7EE-8E5E53860D2C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11" creationId="{06D310D7-6415-CE28-FE2F-607732295F8E}"/>
          </ac:spMkLst>
        </pc:spChg>
        <pc:spChg chg="add mod">
          <ac:chgData name="공덕호" userId="71ce1358-e66d-48ff-a044-821898ec7d32" providerId="ADAL" clId="{EDBACDB8-4286-4389-8D40-0A5609F73A0C}" dt="2022-09-29T11:02:19.894" v="8291" actId="12788"/>
          <ac:spMkLst>
            <pc:docMk/>
            <pc:sldMk cId="1033332381" sldId="2293"/>
            <ac:spMk id="12" creationId="{56B41D07-2814-499B-EA45-3E1805194C41}"/>
          </ac:spMkLst>
        </pc:spChg>
        <pc:spChg chg="add mod ord topLvl">
          <ac:chgData name="공덕호" userId="71ce1358-e66d-48ff-a044-821898ec7d32" providerId="ADAL" clId="{EDBACDB8-4286-4389-8D40-0A5609F73A0C}" dt="2022-09-29T11:14:32.516" v="8685" actId="167"/>
          <ac:spMkLst>
            <pc:docMk/>
            <pc:sldMk cId="1033332381" sldId="2293"/>
            <ac:spMk id="16" creationId="{ED4385A5-92C6-5AF7-AF16-EAEAA417A7BF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17" creationId="{7B049B7C-D69C-1667-9A76-251FFA3CA18B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18" creationId="{612F50D6-EB21-FB2A-6A5C-845811041A16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19" creationId="{18624488-661C-92D6-9722-CCF35C02EAF2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21" creationId="{32B812A3-64CF-F414-FC60-FE71C532C762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22" creationId="{63C45702-52D6-29A1-5781-36ED33AF3441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23" creationId="{184C52C6-CBAD-A67B-6344-86C34A689D81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25" creationId="{D9BBA431-E665-787B-C05F-520EA50E71D2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28" creationId="{B1E2E59C-4D3E-B105-10F1-574234287EDB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29" creationId="{C90876E5-6997-FEBD-C5BA-3CDD3776DCE4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30" creationId="{09B77A5B-F21C-16EE-A12D-7A03493E47A2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31" creationId="{DE989844-3125-5B36-02B4-BC4C9878C704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33" creationId="{E2FFBDB3-9E79-C303-FD35-8E41A2DB1582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34" creationId="{2B658FE4-C37C-DDF7-28F9-0ED67B6F4F1C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35" creationId="{049E3F51-C536-538B-01B5-E2ECD35BA5CE}"/>
          </ac:spMkLst>
        </pc:spChg>
        <pc:spChg chg="add del mod topLvl">
          <ac:chgData name="공덕호" userId="71ce1358-e66d-48ff-a044-821898ec7d32" providerId="ADAL" clId="{EDBACDB8-4286-4389-8D40-0A5609F73A0C}" dt="2022-09-29T11:05:33.806" v="8393" actId="478"/>
          <ac:spMkLst>
            <pc:docMk/>
            <pc:sldMk cId="1033332381" sldId="2293"/>
            <ac:spMk id="36" creationId="{3A9A278F-60BC-822E-E4F6-BC7EBE70DDFE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0" creationId="{9D71F7FF-EBF0-CF90-DE40-8DA94EA1200F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1" creationId="{741DD8EF-EC05-41F8-106B-A5E9F58F452B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2" creationId="{78821C0B-1A57-3BA4-07A0-BD1AE6BE28F0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3" creationId="{49F07D0E-B8F1-C991-883D-F2EEA63DE9E3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4" creationId="{0B2564AB-0CD7-0212-8C00-DE6A8FD87287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5" creationId="{D6418768-1CBC-6727-16EC-8D402C0143A8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6" creationId="{F6850EA2-8F42-DB68-968B-4A02B7ED6E1C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7" creationId="{940889D9-A67D-686C-18D7-87DEE7D0122B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8" creationId="{6C273E60-4C34-FD68-7978-B5B339102130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49" creationId="{4A95368B-190B-6C48-B240-64E609DD2B49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50" creationId="{44760A1A-D99E-7A00-BDAE-1BC2AABA264D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51" creationId="{64BD59A5-9EA7-F9CB-A53E-15059FC77F52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52" creationId="{9CD7D925-7469-22E1-19F2-0D79D0F5ADE5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53" creationId="{E846C60D-B112-8A0D-BD91-A9108D7CEEDA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54" creationId="{6DE27BA0-1378-4449-B974-E359303A8D61}"/>
          </ac:spMkLst>
        </pc:spChg>
        <pc:spChg chg="mod">
          <ac:chgData name="공덕호" userId="71ce1358-e66d-48ff-a044-821898ec7d32" providerId="ADAL" clId="{EDBACDB8-4286-4389-8D40-0A5609F73A0C}" dt="2022-09-29T11:03:39.316" v="8311" actId="571"/>
          <ac:spMkLst>
            <pc:docMk/>
            <pc:sldMk cId="1033332381" sldId="2293"/>
            <ac:spMk id="55" creationId="{5EDE6AD9-8123-EE44-F2A3-14BE6881CDA3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57" creationId="{096AB191-CB4A-05B4-1D05-144CC58CD2DA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58" creationId="{829345B4-8B00-237E-A592-B4E3D7043731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59" creationId="{C649ACBE-C5DB-4074-62C4-49EF086D4200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60" creationId="{F356A1E1-285E-15F7-E2D7-4572EF7BC560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61" creationId="{64F757A4-48AC-4757-9136-43D037C0A736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62" creationId="{6D5A69A0-2C6B-AFC6-5273-D5D9FD384E89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63" creationId="{BCC03EA4-EC99-92DB-3AE3-2489B958911A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68" creationId="{7BA27818-94D2-C699-C727-5B2523266DF8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69" creationId="{C07FFB91-2892-65F8-C501-5D55BB9F2B92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2" creationId="{D1706EF6-33B8-7213-4F9E-729F3672D150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4" creationId="{1F5AB0A9-C8E1-B69A-516E-E6FAA0EE5192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5" creationId="{3C94ABC2-7273-449E-E0C7-536307B9E6D9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6" creationId="{5A0BE249-EC73-692A-F4DA-EE659A5AA7C7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7" creationId="{30F93C09-4083-6267-BA61-13D7AFED5BF3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8" creationId="{68E5822C-61C3-571F-4744-9F0355E020E8}"/>
          </ac:spMkLst>
        </pc:spChg>
        <pc:spChg chg="mod">
          <ac:chgData name="공덕호" userId="71ce1358-e66d-48ff-a044-821898ec7d32" providerId="ADAL" clId="{EDBACDB8-4286-4389-8D40-0A5609F73A0C}" dt="2022-09-29T11:03:43.092" v="8312" actId="571"/>
          <ac:spMkLst>
            <pc:docMk/>
            <pc:sldMk cId="1033332381" sldId="2293"/>
            <ac:spMk id="7179" creationId="{D305AB27-99B7-E951-7FBE-A5584DDB71C6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1" creationId="{D31E45E6-E286-58BB-BD66-E57DAA40C9B1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2" creationId="{0155D6DD-0683-607B-C1E3-F732A7584224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3" creationId="{4AEDEFF2-4C74-B716-80F5-546DF481218A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4" creationId="{4B4C68F6-A0D7-3655-3AD1-E343F4B73665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5" creationId="{6083828F-19AF-A6C9-A117-508443F04042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6" creationId="{1B264606-8D7C-A6AD-AED9-56A99A5DBBFE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7" creationId="{307C0A12-6461-DFF6-2181-30B22CE98423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8" creationId="{B625783A-DE35-5E63-17AA-0DA111342A61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89" creationId="{588C1382-A6DE-1F33-C0C9-409C2486A9DF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0" creationId="{6460B7E4-E852-8F47-382B-D818D2134B18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1" creationId="{98653E76-5397-6068-568E-3F2DE376D689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2" creationId="{080D347B-AC52-E94F-A302-27445B844135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3" creationId="{C2D88A9D-2962-C88F-28C1-EA3A856BD76E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4" creationId="{5FEDADD4-5E7B-45E0-F526-4EC88C5E0A93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5" creationId="{8E0EDB6B-8EBA-7F59-C290-B90FA857B059}"/>
          </ac:spMkLst>
        </pc:spChg>
        <pc:spChg chg="mod">
          <ac:chgData name="공덕호" userId="71ce1358-e66d-48ff-a044-821898ec7d32" providerId="ADAL" clId="{EDBACDB8-4286-4389-8D40-0A5609F73A0C}" dt="2022-09-29T11:04:05.932" v="8322" actId="571"/>
          <ac:spMkLst>
            <pc:docMk/>
            <pc:sldMk cId="1033332381" sldId="2293"/>
            <ac:spMk id="7196" creationId="{6C2AFB2D-8DDE-8CE6-DB4F-D253B73838F0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198" creationId="{D48C3659-6C7B-8485-040E-6D7A67FD2501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199" creationId="{6CFF819D-249F-ECAD-8EA3-AED1CD84F999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0" creationId="{65FE2A1B-2547-75E0-97AD-33C0A9AF88CC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1" creationId="{9E7A96F1-6B8E-DA5A-8959-E3A48F50DFC0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2" creationId="{808C82C4-3768-ABEE-0E28-8372EC6080D1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3" creationId="{79CD3516-F4D1-EAE2-0A79-E1E9B6185953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4" creationId="{BEC3810D-5952-549B-45C9-9B6DEC92F675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5" creationId="{03E0F8C5-8351-CBFF-7357-CA6EDCD184CB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6" creationId="{9B2BC893-D214-9A82-A259-DE242D1F452D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7" creationId="{858CE18F-0CF1-4690-C201-E565596AC28F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8" creationId="{65E3A0B0-A3D9-13D0-D573-314050F1D504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09" creationId="{6595C93A-9499-A510-F741-0DD4A6645930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10" creationId="{C9B3D029-B75C-DA81-9B82-B68BA739F517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11" creationId="{3CEB6F0F-17B5-357A-18A8-DFF341077DF1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12" creationId="{3B3A396B-2AC0-7427-FF20-9021045A5C86}"/>
          </ac:spMkLst>
        </pc:spChg>
        <pc:spChg chg="mod">
          <ac:chgData name="공덕호" userId="71ce1358-e66d-48ff-a044-821898ec7d32" providerId="ADAL" clId="{EDBACDB8-4286-4389-8D40-0A5609F73A0C}" dt="2022-09-29T11:04:13.556" v="8325" actId="571"/>
          <ac:spMkLst>
            <pc:docMk/>
            <pc:sldMk cId="1033332381" sldId="2293"/>
            <ac:spMk id="7213" creationId="{C3A8F575-6AAC-CE75-BDAB-621DFAF552BF}"/>
          </ac:spMkLst>
        </pc:spChg>
        <pc:spChg chg="add mod ord">
          <ac:chgData name="공덕호" userId="71ce1358-e66d-48ff-a044-821898ec7d32" providerId="ADAL" clId="{EDBACDB8-4286-4389-8D40-0A5609F73A0C}" dt="2022-09-29T11:14:19.173" v="8679" actId="167"/>
          <ac:spMkLst>
            <pc:docMk/>
            <pc:sldMk cId="1033332381" sldId="2293"/>
            <ac:spMk id="7214" creationId="{BD5A74B1-86D1-36BC-0C90-3B08F5C9BA58}"/>
          </ac:spMkLst>
        </pc:spChg>
        <pc:spChg chg="mod ord">
          <ac:chgData name="공덕호" userId="71ce1358-e66d-48ff-a044-821898ec7d32" providerId="ADAL" clId="{EDBACDB8-4286-4389-8D40-0A5609F73A0C}" dt="2022-09-29T11:15:00.699" v="8690" actId="167"/>
          <ac:spMkLst>
            <pc:docMk/>
            <pc:sldMk cId="1033332381" sldId="2293"/>
            <ac:spMk id="7217" creationId="{6CE5F29C-22A2-44D4-34C0-F1C50394B18C}"/>
          </ac:spMkLst>
        </pc:spChg>
        <pc:spChg chg="mod ord">
          <ac:chgData name="공덕호" userId="71ce1358-e66d-48ff-a044-821898ec7d32" providerId="ADAL" clId="{EDBACDB8-4286-4389-8D40-0A5609F73A0C}" dt="2022-09-29T11:14:48.947" v="8687" actId="167"/>
          <ac:spMkLst>
            <pc:docMk/>
            <pc:sldMk cId="1033332381" sldId="2293"/>
            <ac:spMk id="7218" creationId="{CA663CBE-461E-BEC1-D32B-3DFFE2D4C07F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0" creationId="{A186980B-A39C-D084-8E82-9E3DF80C41BA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1" creationId="{3B1B87E2-FEDA-B21A-BEF3-5DA398BF4683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3" creationId="{3AE3AF23-138D-23B7-5688-01C71C3B5504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4" creationId="{89D07325-A4CE-3DF5-0152-CF12394A92B3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6" creationId="{7932A1A0-DBB7-DB37-74F8-4210AD83B37F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7" creationId="{1AE6FE92-7011-83E2-AAB3-3D633CF857C3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29" creationId="{0C338CBD-639A-4124-E0AC-6AFEFD20ED7B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0" creationId="{8D7BCD31-FC2B-11A2-3239-20A0AFFE87EF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2" creationId="{48DA4D2A-719F-818B-980E-38871D3836ED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3" creationId="{5A0F660B-ECD6-ABE9-A6E1-264407285E95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5" creationId="{15AC8430-FC72-A574-E2D2-FBE705101C59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6" creationId="{422822E2-9397-919C-F621-D7B9CCE40DF3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8" creationId="{5617FAEB-1EA7-4E75-807C-869296963F74}"/>
          </ac:spMkLst>
        </pc:spChg>
        <pc:spChg chg="mod">
          <ac:chgData name="공덕호" userId="71ce1358-e66d-48ff-a044-821898ec7d32" providerId="ADAL" clId="{EDBACDB8-4286-4389-8D40-0A5609F73A0C}" dt="2022-09-29T11:12:24.543" v="8591" actId="165"/>
          <ac:spMkLst>
            <pc:docMk/>
            <pc:sldMk cId="1033332381" sldId="2293"/>
            <ac:spMk id="7239" creationId="{357C3B30-0DAB-2CEF-AC2B-BC7A10E69DD3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51" creationId="{43EAE563-AE31-E6F9-DC0F-B7FA7A1ADD47}"/>
          </ac:spMkLst>
        </pc:spChg>
        <pc:spChg chg="mod">
          <ac:chgData name="공덕호" userId="71ce1358-e66d-48ff-a044-821898ec7d32" providerId="ADAL" clId="{EDBACDB8-4286-4389-8D40-0A5609F73A0C}" dt="2022-09-29T11:11:26.199" v="8574" actId="20577"/>
          <ac:spMkLst>
            <pc:docMk/>
            <pc:sldMk cId="1033332381" sldId="2293"/>
            <ac:spMk id="7252" creationId="{5CA06381-F373-5165-ABCA-69F3245FFE48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53" creationId="{F3248CEB-5572-F1DA-5F9E-2493F08724CA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54" creationId="{9ED77470-A535-FB32-0C43-89CEA8D67376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55" creationId="{3BFAC9C5-661F-A85E-544D-2253AD20DAAA}"/>
          </ac:spMkLst>
        </pc:spChg>
        <pc:spChg chg="mod">
          <ac:chgData name="공덕호" userId="71ce1358-e66d-48ff-a044-821898ec7d32" providerId="ADAL" clId="{EDBACDB8-4286-4389-8D40-0A5609F73A0C}" dt="2022-09-29T11:10:47.502" v="8552" actId="20577"/>
          <ac:spMkLst>
            <pc:docMk/>
            <pc:sldMk cId="1033332381" sldId="2293"/>
            <ac:spMk id="7256" creationId="{BB3A4D1A-CD2F-C6B6-BC2B-AE066755C28E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57" creationId="{5B72C573-4DF4-E5FB-D9F7-1A4C3E79DE79}"/>
          </ac:spMkLst>
        </pc:spChg>
        <pc:spChg chg="mod">
          <ac:chgData name="공덕호" userId="71ce1358-e66d-48ff-a044-821898ec7d32" providerId="ADAL" clId="{EDBACDB8-4286-4389-8D40-0A5609F73A0C}" dt="2022-09-29T11:10:44.537" v="8550" actId="20577"/>
          <ac:spMkLst>
            <pc:docMk/>
            <pc:sldMk cId="1033332381" sldId="2293"/>
            <ac:spMk id="7258" creationId="{8A3CA38F-4D04-9A31-0ECE-66A36BC9CE6D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59" creationId="{E3FC9EE4-F5E8-193E-2B91-0CA5411EE1AE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60" creationId="{9D5633BF-E8E4-C033-79E6-FE345EC165ED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61" creationId="{7429FF75-E29F-82C4-ED06-A94F63611F02}"/>
          </ac:spMkLst>
        </pc:spChg>
        <pc:spChg chg="mod">
          <ac:chgData name="공덕호" userId="71ce1358-e66d-48ff-a044-821898ec7d32" providerId="ADAL" clId="{EDBACDB8-4286-4389-8D40-0A5609F73A0C}" dt="2022-09-29T11:10:42.247" v="8548" actId="20577"/>
          <ac:spMkLst>
            <pc:docMk/>
            <pc:sldMk cId="1033332381" sldId="2293"/>
            <ac:spMk id="7262" creationId="{FCB19DA2-7956-A4DD-0C5D-23C28B4580DF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63" creationId="{F7CC995D-25DD-95C2-46DB-065002135C8F}"/>
          </ac:spMkLst>
        </pc:spChg>
        <pc:spChg chg="mod">
          <ac:chgData name="공덕호" userId="71ce1358-e66d-48ff-a044-821898ec7d32" providerId="ADAL" clId="{EDBACDB8-4286-4389-8D40-0A5609F73A0C}" dt="2022-09-29T11:10:39.590" v="8546" actId="20577"/>
          <ac:spMkLst>
            <pc:docMk/>
            <pc:sldMk cId="1033332381" sldId="2293"/>
            <ac:spMk id="7264" creationId="{1BCA340F-C487-630F-3199-2F7F774AAB4F}"/>
          </ac:spMkLst>
        </pc:spChg>
        <pc:spChg chg="mod">
          <ac:chgData name="공덕호" userId="71ce1358-e66d-48ff-a044-821898ec7d32" providerId="ADAL" clId="{EDBACDB8-4286-4389-8D40-0A5609F73A0C}" dt="2022-09-29T11:09:31.469" v="8491" actId="571"/>
          <ac:spMkLst>
            <pc:docMk/>
            <pc:sldMk cId="1033332381" sldId="2293"/>
            <ac:spMk id="7265" creationId="{AED4A32C-028B-DAF4-808E-212D30142FCC}"/>
          </ac:spMkLst>
        </pc:spChg>
        <pc:spChg chg="mod">
          <ac:chgData name="공덕호" userId="71ce1358-e66d-48ff-a044-821898ec7d32" providerId="ADAL" clId="{EDBACDB8-4286-4389-8D40-0A5609F73A0C}" dt="2022-09-29T11:10:36.260" v="8544" actId="20577"/>
          <ac:spMkLst>
            <pc:docMk/>
            <pc:sldMk cId="1033332381" sldId="2293"/>
            <ac:spMk id="7266" creationId="{D792D35F-E058-8B67-B83E-DF5912D9DA76}"/>
          </ac:spMkLst>
        </pc:spChg>
        <pc:spChg chg="mod">
          <ac:chgData name="공덕호" userId="71ce1358-e66d-48ff-a044-821898ec7d32" providerId="ADAL" clId="{EDBACDB8-4286-4389-8D40-0A5609F73A0C}" dt="2022-09-29T11:10:29.181" v="8542" actId="207"/>
          <ac:spMkLst>
            <pc:docMk/>
            <pc:sldMk cId="1033332381" sldId="2293"/>
            <ac:spMk id="7267" creationId="{2638D7FB-ED82-E94F-B500-482F0E1D3F7F}"/>
          </ac:spMkLst>
        </pc:spChg>
        <pc:spChg chg="mod ord">
          <ac:chgData name="공덕호" userId="71ce1358-e66d-48ff-a044-821898ec7d32" providerId="ADAL" clId="{EDBACDB8-4286-4389-8D40-0A5609F73A0C}" dt="2022-09-29T11:10:19.292" v="8538" actId="167"/>
          <ac:spMkLst>
            <pc:docMk/>
            <pc:sldMk cId="1033332381" sldId="2293"/>
            <ac:spMk id="7268" creationId="{0929CC18-ADCA-9927-94B5-DC81A3C0D462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79" creationId="{F5438DB4-56C7-608B-D5BE-207D3881957D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0" creationId="{7BC720FA-76AF-3720-98DB-E3DE18D4264A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1" creationId="{610D9145-44B7-139D-5947-6B0257452ACF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2" creationId="{722BBD94-07C7-D18F-8A99-62714C38D549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3" creationId="{B206FBB0-BAEC-9CD8-DE1A-9EDE0C21FC56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4" creationId="{C0C44963-2B13-EF9C-50B7-4B475BAACE40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5" creationId="{F1C39359-0673-EE49-209D-536537C6D781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6" creationId="{C0B9F57E-95B6-190F-8A59-B05C38E0F735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7" creationId="{E32F66F9-59AE-4EB9-5538-1FD1D5749953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8" creationId="{47B8A3EC-D41B-729F-8900-F61152351C4D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89" creationId="{5422CB63-1A49-F6A1-2C5B-79ADDE306660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90" creationId="{6EF7FD64-2205-5BE3-34D3-1B5C95E02FB2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91" creationId="{E69D1B38-3609-77AF-2D41-D381E274867C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92" creationId="{F6052A67-FBF2-E683-AE99-8283B7067EB3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93" creationId="{E93D6D81-75F4-E7BA-F976-8E2E672EC92B}"/>
          </ac:spMkLst>
        </pc:spChg>
        <pc:spChg chg="mod">
          <ac:chgData name="공덕호" userId="71ce1358-e66d-48ff-a044-821898ec7d32" providerId="ADAL" clId="{EDBACDB8-4286-4389-8D40-0A5609F73A0C}" dt="2022-09-29T11:11:37.960" v="8578" actId="20577"/>
          <ac:spMkLst>
            <pc:docMk/>
            <pc:sldMk cId="1033332381" sldId="2293"/>
            <ac:spMk id="7294" creationId="{4E92AA74-3B84-ACDC-5501-E39F7D09F494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95" creationId="{95D4454A-E4F5-78FE-5E07-9E3DC6E37454}"/>
          </ac:spMkLst>
        </pc:spChg>
        <pc:spChg chg="mod">
          <ac:chgData name="공덕호" userId="71ce1358-e66d-48ff-a044-821898ec7d32" providerId="ADAL" clId="{EDBACDB8-4286-4389-8D40-0A5609F73A0C}" dt="2022-09-29T11:09:33.053" v="8492" actId="571"/>
          <ac:spMkLst>
            <pc:docMk/>
            <pc:sldMk cId="1033332381" sldId="2293"/>
            <ac:spMk id="7296" creationId="{18171F09-F939-6942-7BB7-EC357308BDDC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07" creationId="{A6927DD2-22D3-2EC4-F592-333954D1B539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08" creationId="{85333B33-678D-0366-D7E6-726FE7BD0C83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09" creationId="{7FF69185-34E1-EBDD-9E0A-ED0312998301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0" creationId="{A91A2108-DF95-A871-F1CF-EF66C9D3034A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1" creationId="{C17DE69F-A06E-60FD-5762-188D95296A7B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2" creationId="{03DE924F-06E8-7BFA-41D8-B6E6EB90212C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3" creationId="{F5A1E6BC-0594-2CEB-6B51-6F8C76C56535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4" creationId="{A76AC1BB-77C2-4991-9B4E-DC90DA9DF869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5" creationId="{0BE5267A-B9D9-F1BE-CE7E-D907375E1F17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6" creationId="{C9D9B2E5-D210-B2C3-769F-7794A0B7D038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7" creationId="{FF393196-8037-07A9-70FA-B3282BFCD5E3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8" creationId="{8449B8FE-C4A3-380F-C443-4DB9BE4CE659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19" creationId="{B8AD780B-29D4-532B-55FD-730A65ACCDCF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20" creationId="{4D2487CF-6D2A-1AD4-ACFB-45A7DCB4C792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21" creationId="{1E3ABA9D-0760-C96F-479E-15A49FEB5CCA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22" creationId="{B72E2037-C1C8-4DEF-0753-B7F7600A8404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23" creationId="{EFD63EE9-1AA1-A5A5-CA1A-9D6496BAF9A7}"/>
          </ac:spMkLst>
        </pc:spChg>
        <pc:spChg chg="mod">
          <ac:chgData name="공덕호" userId="71ce1358-e66d-48ff-a044-821898ec7d32" providerId="ADAL" clId="{EDBACDB8-4286-4389-8D40-0A5609F73A0C}" dt="2022-09-29T11:09:42.860" v="8508" actId="571"/>
          <ac:spMkLst>
            <pc:docMk/>
            <pc:sldMk cId="1033332381" sldId="2293"/>
            <ac:spMk id="7324" creationId="{EEC96C6C-A211-8808-9F06-A12274EFE3B8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35" creationId="{522237AE-7A8D-0B3F-5D3C-C43B6E27DCCE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36" creationId="{0634F0DE-474E-4854-1480-6A2162B0A3F1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37" creationId="{1683AEFC-DCE9-5B33-60BF-1398A0137E96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38" creationId="{0222029B-9D62-A35E-462F-318317D51B40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39" creationId="{FFBB3853-A0EB-359C-728D-84D9CCF2465E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0" creationId="{C9FAFDBB-CB88-CC32-5D87-AB667CCBDA04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1" creationId="{B627E455-953B-38C3-0291-485C88E67AF1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2" creationId="{446AC69D-C907-11CF-BB4F-2BA1C448A1A2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3" creationId="{A96D9BDD-E0B0-1F9A-A8FC-6F63D9C63C52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4" creationId="{3E7F016C-1DEB-77B7-94B9-3E08D77C930F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5" creationId="{9AD06EF5-B9E5-E117-5C90-8BB8C0F64E15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6" creationId="{F5F95431-2F9B-C62C-7029-BC56738D7488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7" creationId="{CDB0C1DC-7D7E-35FD-B3C3-5820E5D44E4E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8" creationId="{80809B38-A086-790A-16EE-936AAE62FF3F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49" creationId="{7B7FB74F-0169-1A1A-0A5B-F91B296D6D52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50" creationId="{D7A950CE-50C0-4DB4-C550-11F092A156EB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51" creationId="{87F29B86-E508-47C6-CD14-D8D5067FEA54}"/>
          </ac:spMkLst>
        </pc:spChg>
        <pc:spChg chg="mod">
          <ac:chgData name="공덕호" userId="71ce1358-e66d-48ff-a044-821898ec7d32" providerId="ADAL" clId="{EDBACDB8-4286-4389-8D40-0A5609F73A0C}" dt="2022-09-29T11:09:50.701" v="8522" actId="571"/>
          <ac:spMkLst>
            <pc:docMk/>
            <pc:sldMk cId="1033332381" sldId="2293"/>
            <ac:spMk id="7352" creationId="{A67AA67A-C3DC-B89D-73DB-77C1112C502A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3" creationId="{59321A29-B582-5C1C-74A5-C6F9F01105B5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4" creationId="{147D3F5F-54E7-CC8B-8CD7-E0FE9BE38D3B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5" creationId="{2AAEA58B-5889-C321-1432-8C9E28E90F01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6" creationId="{43BD4427-F3FF-6067-DB5E-1132D5D86555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7" creationId="{64DCF3AD-462C-8932-2775-2DCDD6759168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8" creationId="{2E443C18-7B23-01A6-EABE-7079C661548A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69" creationId="{2A99DC10-8D13-A753-0C32-290DF0A717DC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0" creationId="{44393A23-9CC6-202D-90CF-96B4F410EB57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1" creationId="{FE9B8A62-8B8B-1E4C-2EB7-7A3FD14CA849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2" creationId="{11753682-8269-8E60-8094-AC8300CD7626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3" creationId="{5693A62D-5536-09B0-1ADB-530D0C18F774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4" creationId="{1B584EBB-1149-93B9-5015-05A162255ED3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5" creationId="{D0CC7C4D-6BF4-A3F9-83F6-CED08A58F85F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6" creationId="{07C06E9D-A7A5-2549-A5A0-43D25C8CAB0F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7" creationId="{45E83C08-2AAB-F2D3-A647-E1687318B506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8" creationId="{1DEEEA43-8466-A84A-DD08-79A8AA86F6F5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79" creationId="{79DC9680-69B0-7BE1-8743-B36997B4D05C}"/>
          </ac:spMkLst>
        </pc:spChg>
        <pc:spChg chg="mod">
          <ac:chgData name="공덕호" userId="71ce1358-e66d-48ff-a044-821898ec7d32" providerId="ADAL" clId="{EDBACDB8-4286-4389-8D40-0A5609F73A0C}" dt="2022-09-29T11:12:03.653" v="8580" actId="571"/>
          <ac:spMkLst>
            <pc:docMk/>
            <pc:sldMk cId="1033332381" sldId="2293"/>
            <ac:spMk id="7380" creationId="{D49E3D47-1DC6-E96D-FC09-C323B1DF2EE6}"/>
          </ac:spMkLst>
        </pc:spChg>
        <pc:spChg chg="mod">
          <ac:chgData name="공덕호" userId="71ce1358-e66d-48ff-a044-821898ec7d32" providerId="ADAL" clId="{EDBACDB8-4286-4389-8D40-0A5609F73A0C}" dt="2022-09-29T11:12:27.976" v="8592"/>
          <ac:spMkLst>
            <pc:docMk/>
            <pc:sldMk cId="1033332381" sldId="2293"/>
            <ac:spMk id="7382" creationId="{34247FC6-1601-8B51-C6CE-51647DC058DF}"/>
          </ac:spMkLst>
        </pc:spChg>
        <pc:spChg chg="mod">
          <ac:chgData name="공덕호" userId="71ce1358-e66d-48ff-a044-821898ec7d32" providerId="ADAL" clId="{EDBACDB8-4286-4389-8D40-0A5609F73A0C}" dt="2022-09-29T11:12:36.541" v="8602" actId="20577"/>
          <ac:spMkLst>
            <pc:docMk/>
            <pc:sldMk cId="1033332381" sldId="2293"/>
            <ac:spMk id="7383" creationId="{CDD41AC2-3AAC-4867-859D-EB5678BB5053}"/>
          </ac:spMkLst>
        </pc:spChg>
        <pc:spChg chg="mod">
          <ac:chgData name="공덕호" userId="71ce1358-e66d-48ff-a044-821898ec7d32" providerId="ADAL" clId="{EDBACDB8-4286-4389-8D40-0A5609F73A0C}" dt="2022-09-29T11:12:38.980" v="8603"/>
          <ac:spMkLst>
            <pc:docMk/>
            <pc:sldMk cId="1033332381" sldId="2293"/>
            <ac:spMk id="7385" creationId="{60556345-FACC-BC27-EF00-F4E992C15600}"/>
          </ac:spMkLst>
        </pc:spChg>
        <pc:spChg chg="mod">
          <ac:chgData name="공덕호" userId="71ce1358-e66d-48ff-a044-821898ec7d32" providerId="ADAL" clId="{EDBACDB8-4286-4389-8D40-0A5609F73A0C}" dt="2022-09-29T11:12:49.884" v="8618" actId="1076"/>
          <ac:spMkLst>
            <pc:docMk/>
            <pc:sldMk cId="1033332381" sldId="2293"/>
            <ac:spMk id="7386" creationId="{BAEE7EF8-114E-0A36-4DF0-F547EBE3A6BF}"/>
          </ac:spMkLst>
        </pc:spChg>
        <pc:spChg chg="mod">
          <ac:chgData name="공덕호" userId="71ce1358-e66d-48ff-a044-821898ec7d32" providerId="ADAL" clId="{EDBACDB8-4286-4389-8D40-0A5609F73A0C}" dt="2022-09-29T11:12:58.097" v="8620"/>
          <ac:spMkLst>
            <pc:docMk/>
            <pc:sldMk cId="1033332381" sldId="2293"/>
            <ac:spMk id="7388" creationId="{E554C565-4DAD-1E72-B0CF-BD03579749FF}"/>
          </ac:spMkLst>
        </pc:spChg>
        <pc:spChg chg="mod">
          <ac:chgData name="공덕호" userId="71ce1358-e66d-48ff-a044-821898ec7d32" providerId="ADAL" clId="{EDBACDB8-4286-4389-8D40-0A5609F73A0C}" dt="2022-09-29T11:13:30.749" v="8658" actId="1036"/>
          <ac:spMkLst>
            <pc:docMk/>
            <pc:sldMk cId="1033332381" sldId="2293"/>
            <ac:spMk id="7389" creationId="{4E23AE48-04B4-7926-2F7C-9C98FCEC6FF5}"/>
          </ac:spMkLst>
        </pc:spChg>
        <pc:spChg chg="mod">
          <ac:chgData name="공덕호" userId="71ce1358-e66d-48ff-a044-821898ec7d32" providerId="ADAL" clId="{EDBACDB8-4286-4389-8D40-0A5609F73A0C}" dt="2022-09-29T11:13:03.524" v="8623" actId="571"/>
          <ac:spMkLst>
            <pc:docMk/>
            <pc:sldMk cId="1033332381" sldId="2293"/>
            <ac:spMk id="7391" creationId="{40B6593C-7073-2608-E966-20D026145D94}"/>
          </ac:spMkLst>
        </pc:spChg>
        <pc:spChg chg="mod">
          <ac:chgData name="공덕호" userId="71ce1358-e66d-48ff-a044-821898ec7d32" providerId="ADAL" clId="{EDBACDB8-4286-4389-8D40-0A5609F73A0C}" dt="2022-09-29T11:13:26.737" v="8656" actId="1036"/>
          <ac:spMkLst>
            <pc:docMk/>
            <pc:sldMk cId="1033332381" sldId="2293"/>
            <ac:spMk id="7392" creationId="{B4622641-07AD-1461-51A3-D7A6423DBCA8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394" creationId="{D354F22D-027A-DA67-6132-1A30094E5342}"/>
          </ac:spMkLst>
        </pc:spChg>
        <pc:spChg chg="mod ord">
          <ac:chgData name="공덕호" userId="71ce1358-e66d-48ff-a044-821898ec7d32" providerId="ADAL" clId="{EDBACDB8-4286-4389-8D40-0A5609F73A0C}" dt="2022-09-29T11:15:21.044" v="8694" actId="167"/>
          <ac:spMkLst>
            <pc:docMk/>
            <pc:sldMk cId="1033332381" sldId="2293"/>
            <ac:spMk id="7395" creationId="{984278A6-AACF-402B-C489-EB2E3022B777}"/>
          </ac:spMkLst>
        </pc:spChg>
        <pc:spChg chg="mod ord">
          <ac:chgData name="공덕호" userId="71ce1358-e66d-48ff-a044-821898ec7d32" providerId="ADAL" clId="{EDBACDB8-4286-4389-8D40-0A5609F73A0C}" dt="2022-09-29T11:16:22.362" v="8707" actId="167"/>
          <ac:spMkLst>
            <pc:docMk/>
            <pc:sldMk cId="1033332381" sldId="2293"/>
            <ac:spMk id="7397" creationId="{BC414356-A953-0B33-EE1A-223FB471BE81}"/>
          </ac:spMkLst>
        </pc:spChg>
        <pc:spChg chg="mod ord">
          <ac:chgData name="공덕호" userId="71ce1358-e66d-48ff-a044-821898ec7d32" providerId="ADAL" clId="{EDBACDB8-4286-4389-8D40-0A5609F73A0C}" dt="2022-09-29T11:16:07.364" v="8702" actId="167"/>
          <ac:spMkLst>
            <pc:docMk/>
            <pc:sldMk cId="1033332381" sldId="2293"/>
            <ac:spMk id="7398" creationId="{7CB32568-B324-A40C-FEE6-673E3AAEC662}"/>
          </ac:spMkLst>
        </pc:spChg>
        <pc:spChg chg="mod ord">
          <ac:chgData name="공덕호" userId="71ce1358-e66d-48ff-a044-821898ec7d32" providerId="ADAL" clId="{EDBACDB8-4286-4389-8D40-0A5609F73A0C}" dt="2022-09-29T11:16:53.268" v="8718" actId="167"/>
          <ac:spMkLst>
            <pc:docMk/>
            <pc:sldMk cId="1033332381" sldId="2293"/>
            <ac:spMk id="7400" creationId="{6BD85430-2983-6946-0E69-FE95DCF1E090}"/>
          </ac:spMkLst>
        </pc:spChg>
        <pc:spChg chg="mod ord">
          <ac:chgData name="공덕호" userId="71ce1358-e66d-48ff-a044-821898ec7d32" providerId="ADAL" clId="{EDBACDB8-4286-4389-8D40-0A5609F73A0C}" dt="2022-09-29T11:16:43.691" v="8715" actId="167"/>
          <ac:spMkLst>
            <pc:docMk/>
            <pc:sldMk cId="1033332381" sldId="2293"/>
            <ac:spMk id="7401" creationId="{1A8A102D-4652-EDFF-AC78-FECFCC07A747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03" creationId="{C21F2F54-79AA-493A-6045-AF74E1406D80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04" creationId="{AD9DC5E9-310E-CF62-79D2-B1FDF18069A8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06" creationId="{0CD52E05-826D-314E-E686-7BD833051D40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07" creationId="{C73F481A-514E-FD76-14AB-B01F43852DD1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09" creationId="{922D5CF6-9E71-F1EE-51A4-DE1F772C7B7E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0" creationId="{0776F620-6E87-FE6A-4335-64C92D09229C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2" creationId="{386129CC-979F-6341-0428-668A660D0C9B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3" creationId="{A4C4D8D4-0FC3-CD9C-30D8-6F7B2B69EA73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5" creationId="{421682B4-5981-00DF-08B9-3763F713F0B8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6" creationId="{34298DAA-26FA-46CC-4024-FFB452B6396A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8" creationId="{7D86D30D-DE39-684E-FA28-C95E683AC775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19" creationId="{B18AFC76-5698-F843-98A7-CD4ACCFE93E7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21" creationId="{2FF581D1-8679-E83E-D25D-80D2D213802C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22" creationId="{84A9CD8E-590A-41C8-C0FB-CC4DBE9DE650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24" creationId="{0A060841-F687-04C8-8E80-F2B2A90639FB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25" creationId="{4C25F290-1060-3E7C-52DC-FBC4F0AFEDFD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27" creationId="{AC451B57-5A69-3E2B-9697-808FD242266C}"/>
          </ac:spMkLst>
        </pc:spChg>
        <pc:spChg chg="mod">
          <ac:chgData name="공덕호" userId="71ce1358-e66d-48ff-a044-821898ec7d32" providerId="ADAL" clId="{EDBACDB8-4286-4389-8D40-0A5609F73A0C}" dt="2022-09-29T11:14:01.071" v="8667" actId="571"/>
          <ac:spMkLst>
            <pc:docMk/>
            <pc:sldMk cId="1033332381" sldId="2293"/>
            <ac:spMk id="7428" creationId="{0EA007A4-2AFB-3599-4614-84EDE301DB43}"/>
          </ac:spMkLst>
        </pc:spChg>
        <pc:spChg chg="mod">
          <ac:chgData name="공덕호" userId="71ce1358-e66d-48ff-a044-821898ec7d32" providerId="ADAL" clId="{EDBACDB8-4286-4389-8D40-0A5609F73A0C}" dt="2022-09-29T11:28:48.481" v="9030" actId="1035"/>
          <ac:spMkLst>
            <pc:docMk/>
            <pc:sldMk cId="1033332381" sldId="2293"/>
            <ac:spMk id="7430" creationId="{CB48C7E4-21E9-797C-D62A-5B879B89626A}"/>
          </ac:spMkLst>
        </pc:spChg>
        <pc:spChg chg="mod ord">
          <ac:chgData name="공덕호" userId="71ce1358-e66d-48ff-a044-821898ec7d32" providerId="ADAL" clId="{EDBACDB8-4286-4389-8D40-0A5609F73A0C}" dt="2022-09-29T11:19:22.893" v="8751" actId="167"/>
          <ac:spMkLst>
            <pc:docMk/>
            <pc:sldMk cId="1033332381" sldId="2293"/>
            <ac:spMk id="7431" creationId="{915C4A37-3DF6-B473-25F5-4D77808687C3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33" creationId="{E3B9FCBE-0BB0-C9F6-ADDD-D2A6FA96A3C7}"/>
          </ac:spMkLst>
        </pc:spChg>
        <pc:spChg chg="mod ord">
          <ac:chgData name="공덕호" userId="71ce1358-e66d-48ff-a044-821898ec7d32" providerId="ADAL" clId="{EDBACDB8-4286-4389-8D40-0A5609F73A0C}" dt="2022-09-29T11:15:48.563" v="8700" actId="167"/>
          <ac:spMkLst>
            <pc:docMk/>
            <pc:sldMk cId="1033332381" sldId="2293"/>
            <ac:spMk id="7434" creationId="{B6769A87-BE96-002C-C5B5-A38D029EA65E}"/>
          </ac:spMkLst>
        </pc:spChg>
        <pc:spChg chg="mod ord">
          <ac:chgData name="공덕호" userId="71ce1358-e66d-48ff-a044-821898ec7d32" providerId="ADAL" clId="{EDBACDB8-4286-4389-8D40-0A5609F73A0C}" dt="2022-09-29T11:15:51.643" v="8701" actId="167"/>
          <ac:spMkLst>
            <pc:docMk/>
            <pc:sldMk cId="1033332381" sldId="2293"/>
            <ac:spMk id="7436" creationId="{1DC21C6D-4288-4F70-6099-7621D94CE943}"/>
          </ac:spMkLst>
        </pc:spChg>
        <pc:spChg chg="mod ord">
          <ac:chgData name="공덕호" userId="71ce1358-e66d-48ff-a044-821898ec7d32" providerId="ADAL" clId="{EDBACDB8-4286-4389-8D40-0A5609F73A0C}" dt="2022-09-29T11:15:29.618" v="8695" actId="167"/>
          <ac:spMkLst>
            <pc:docMk/>
            <pc:sldMk cId="1033332381" sldId="2293"/>
            <ac:spMk id="7437" creationId="{9C3BB3A7-3CE4-0B57-ABC9-716FE35C9898}"/>
          </ac:spMkLst>
        </pc:spChg>
        <pc:spChg chg="mod ord">
          <ac:chgData name="공덕호" userId="71ce1358-e66d-48ff-a044-821898ec7d32" providerId="ADAL" clId="{EDBACDB8-4286-4389-8D40-0A5609F73A0C}" dt="2022-09-29T11:16:38.483" v="8714" actId="167"/>
          <ac:spMkLst>
            <pc:docMk/>
            <pc:sldMk cId="1033332381" sldId="2293"/>
            <ac:spMk id="7439" creationId="{EFD3EEC1-423A-3D32-B2BB-249A516A91BD}"/>
          </ac:spMkLst>
        </pc:spChg>
        <pc:spChg chg="mod ord">
          <ac:chgData name="공덕호" userId="71ce1358-e66d-48ff-a044-821898ec7d32" providerId="ADAL" clId="{EDBACDB8-4286-4389-8D40-0A5609F73A0C}" dt="2022-09-29T11:16:34.651" v="8713" actId="167"/>
          <ac:spMkLst>
            <pc:docMk/>
            <pc:sldMk cId="1033332381" sldId="2293"/>
            <ac:spMk id="7440" creationId="{5B232641-61E5-8619-5DCB-593DA152F4D6}"/>
          </ac:spMkLst>
        </pc:spChg>
        <pc:spChg chg="mod ord">
          <ac:chgData name="공덕호" userId="71ce1358-e66d-48ff-a044-821898ec7d32" providerId="ADAL" clId="{EDBACDB8-4286-4389-8D40-0A5609F73A0C}" dt="2022-09-29T11:17:04.251" v="8722" actId="167"/>
          <ac:spMkLst>
            <pc:docMk/>
            <pc:sldMk cId="1033332381" sldId="2293"/>
            <ac:spMk id="7442" creationId="{12A9422D-4E0E-36F8-A8D7-B9AC2D5A09A9}"/>
          </ac:spMkLst>
        </pc:spChg>
        <pc:spChg chg="mod ord">
          <ac:chgData name="공덕호" userId="71ce1358-e66d-48ff-a044-821898ec7d32" providerId="ADAL" clId="{EDBACDB8-4286-4389-8D40-0A5609F73A0C}" dt="2022-09-29T11:16:56.243" v="8719" actId="167"/>
          <ac:spMkLst>
            <pc:docMk/>
            <pc:sldMk cId="1033332381" sldId="2293"/>
            <ac:spMk id="7443" creationId="{ECCCE2A2-0ED6-FC03-BD9A-3918536B8AD4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45" creationId="{AAD60C43-34FC-661F-FA48-833E12143DC3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46" creationId="{3E7EE6D6-2984-A57A-FC31-0F5E7526F4D0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48" creationId="{264EBAD4-F9FC-4DF4-DF9F-1EECAC90AB17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49" creationId="{1DCE0440-5243-C4F6-2679-AF83F7220E40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51" creationId="{E15EC51E-A1E3-C7D2-8E94-BC675CE79E75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52" creationId="{8D8EA30B-1F90-E4BD-DC51-14EC79B2FB8D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54" creationId="{07647B8A-C63B-2D0D-AD47-7B36A9DD586C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55" creationId="{C57E9F04-DDC3-D1B1-3119-AF80FFAF7DC1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57" creationId="{43EDB8AF-B160-FF27-9267-4A154C94A392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58" creationId="{143226D7-B24F-B3CA-A10B-6483D19EF78D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0" creationId="{58D9D4DB-3AAD-2E69-3A51-73109C47856E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1" creationId="{C1B37418-5AFE-B71A-5BF1-C20AC35A8B3C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3" creationId="{4924787B-3515-2353-1201-4332FC3E5F69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4" creationId="{24AF4BF8-7BE9-8E73-7E39-C2EDB02FCE88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6" creationId="{ED27AE15-E8BA-0A7C-6ADF-FD974D49EB58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7" creationId="{AACEB463-B3A8-0C77-74EB-388E49FDEF1F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69" creationId="{6B310674-C88E-5B74-BCC7-235EA80F3C87}"/>
          </ac:spMkLst>
        </pc:spChg>
        <pc:spChg chg="mod">
          <ac:chgData name="공덕호" userId="71ce1358-e66d-48ff-a044-821898ec7d32" providerId="ADAL" clId="{EDBACDB8-4286-4389-8D40-0A5609F73A0C}" dt="2022-09-29T11:14:06.599" v="8674" actId="571"/>
          <ac:spMkLst>
            <pc:docMk/>
            <pc:sldMk cId="1033332381" sldId="2293"/>
            <ac:spMk id="7470" creationId="{0E4ED987-5C1F-D456-F850-B241449DF3D4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72" creationId="{1DFB6AAC-A593-896C-343F-37675A044CB5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73" creationId="{A443D291-696A-DB3B-0AB8-537D85EFA711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75" creationId="{F7A4968C-F682-6335-3A7B-79C8B0EB0B4A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76" creationId="{F9D50178-76F5-CC3F-917A-0306724BA5B8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78" creationId="{B2F9D66D-9C89-E823-A0BE-FC1EB594DD42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79" creationId="{45831195-AE3F-CB33-474C-66514C78949B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81" creationId="{C0F71CF4-F34B-232A-6640-990E18993690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82" creationId="{2CC70D52-995E-DE58-951F-D7CC0EBA1C66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84" creationId="{49AAF186-6928-CFAA-0839-9876964143D3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85" creationId="{EB09A8B7-7507-8C06-D1E2-491920EF0473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87" creationId="{291F5069-5467-224F-BB2F-A136B1A82524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88" creationId="{B303D4BF-9EAD-691C-6E05-A61442F62689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0" creationId="{9B8C3F5F-0146-88D1-122C-E52D364C4D7E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1" creationId="{146164D9-3E74-1C5B-AFE1-2FBAEF2D36B4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3" creationId="{D3EE06B1-FDBB-C413-F8A1-2CC7BFED272B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4" creationId="{A419F0F2-7294-8384-BCE0-7840C545E427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6" creationId="{1138F20C-52A3-1F86-3C69-8C333754A1AE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7" creationId="{66441DE0-DA4E-3FE1-519E-3EBA9B966444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499" creationId="{8CDDA906-670C-A2FF-3C37-E1208AD70507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500" creationId="{ECC7CEA5-3938-BC75-900A-DB656E9B4ADA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502" creationId="{F7607EC3-0234-21CF-19B0-8CB9DA72FFBE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503" creationId="{9B40199C-5833-9206-2276-D927ABA9A9E0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505" creationId="{061C6C86-F374-CA57-5A46-067D9F188825}"/>
          </ac:spMkLst>
        </pc:spChg>
        <pc:spChg chg="mod ord topLvl">
          <ac:chgData name="공덕호" userId="71ce1358-e66d-48ff-a044-821898ec7d32" providerId="ADAL" clId="{EDBACDB8-4286-4389-8D40-0A5609F73A0C}" dt="2022-09-29T11:18:56.415" v="8740" actId="164"/>
          <ac:spMkLst>
            <pc:docMk/>
            <pc:sldMk cId="1033332381" sldId="2293"/>
            <ac:spMk id="7506" creationId="{7745D634-CC29-2498-3CEA-62E03595A8BC}"/>
          </ac:spMkLst>
        </pc:spChg>
        <pc:spChg chg="mod ord">
          <ac:chgData name="공덕호" userId="71ce1358-e66d-48ff-a044-821898ec7d32" providerId="ADAL" clId="{EDBACDB8-4286-4389-8D40-0A5609F73A0C}" dt="2022-09-29T11:18:53.483" v="8739" actId="167"/>
          <ac:spMkLst>
            <pc:docMk/>
            <pc:sldMk cId="1033332381" sldId="2293"/>
            <ac:spMk id="7508" creationId="{69A8CE8F-B9D0-3F4B-5C7F-943254F4997E}"/>
          </ac:spMkLst>
        </pc:spChg>
        <pc:spChg chg="mod ord">
          <ac:chgData name="공덕호" userId="71ce1358-e66d-48ff-a044-821898ec7d32" providerId="ADAL" clId="{EDBACDB8-4286-4389-8D40-0A5609F73A0C}" dt="2022-09-29T11:18:40.115" v="8734" actId="167"/>
          <ac:spMkLst>
            <pc:docMk/>
            <pc:sldMk cId="1033332381" sldId="2293"/>
            <ac:spMk id="7509" creationId="{A1F11015-1980-8B58-6394-6E0FFB4D4C51}"/>
          </ac:spMkLst>
        </pc:spChg>
        <pc:spChg chg="add mod">
          <ac:chgData name="공덕호" userId="71ce1358-e66d-48ff-a044-821898ec7d32" providerId="ADAL" clId="{EDBACDB8-4286-4389-8D40-0A5609F73A0C}" dt="2022-09-29T11:19:58.248" v="8774" actId="164"/>
          <ac:spMkLst>
            <pc:docMk/>
            <pc:sldMk cId="1033332381" sldId="2293"/>
            <ac:spMk id="7514" creationId="{B2C1CD3E-3054-2FB2-BE0C-6B04B5A6C4A7}"/>
          </ac:spMkLst>
        </pc:spChg>
        <pc:spChg chg="add mod">
          <ac:chgData name="공덕호" userId="71ce1358-e66d-48ff-a044-821898ec7d32" providerId="ADAL" clId="{EDBACDB8-4286-4389-8D40-0A5609F73A0C}" dt="2022-09-29T11:23:12.796" v="8921" actId="164"/>
          <ac:spMkLst>
            <pc:docMk/>
            <pc:sldMk cId="1033332381" sldId="2293"/>
            <ac:spMk id="7516" creationId="{FC639E70-196D-8983-0258-B0D404284AD3}"/>
          </ac:spMkLst>
        </pc:spChg>
        <pc:spChg chg="add mod">
          <ac:chgData name="공덕호" userId="71ce1358-e66d-48ff-a044-821898ec7d32" providerId="ADAL" clId="{EDBACDB8-4286-4389-8D40-0A5609F73A0C}" dt="2022-09-29T11:23:12.796" v="8921" actId="164"/>
          <ac:spMkLst>
            <pc:docMk/>
            <pc:sldMk cId="1033332381" sldId="2293"/>
            <ac:spMk id="7517" creationId="{D1DDF55E-2A55-556A-47FC-91E4E90285F6}"/>
          </ac:spMkLst>
        </pc:spChg>
        <pc:spChg chg="add mod">
          <ac:chgData name="공덕호" userId="71ce1358-e66d-48ff-a044-821898ec7d32" providerId="ADAL" clId="{EDBACDB8-4286-4389-8D40-0A5609F73A0C}" dt="2022-09-29T11:23:12.796" v="8921" actId="164"/>
          <ac:spMkLst>
            <pc:docMk/>
            <pc:sldMk cId="1033332381" sldId="2293"/>
            <ac:spMk id="7518" creationId="{7A56CC02-D2D5-F2AC-4D55-189530FF4556}"/>
          </ac:spMkLst>
        </pc:spChg>
        <pc:spChg chg="add mod">
          <ac:chgData name="공덕호" userId="71ce1358-e66d-48ff-a044-821898ec7d32" providerId="ADAL" clId="{EDBACDB8-4286-4389-8D40-0A5609F73A0C}" dt="2022-09-29T11:23:12.796" v="8921" actId="164"/>
          <ac:spMkLst>
            <pc:docMk/>
            <pc:sldMk cId="1033332381" sldId="2293"/>
            <ac:spMk id="7519" creationId="{583F07F4-A67B-7DBC-E5F0-FD92C7F063FE}"/>
          </ac:spMkLst>
        </pc:spChg>
        <pc:spChg chg="add mod">
          <ac:chgData name="공덕호" userId="71ce1358-e66d-48ff-a044-821898ec7d32" providerId="ADAL" clId="{EDBACDB8-4286-4389-8D40-0A5609F73A0C}" dt="2022-09-29T11:23:12.796" v="8921" actId="164"/>
          <ac:spMkLst>
            <pc:docMk/>
            <pc:sldMk cId="1033332381" sldId="2293"/>
            <ac:spMk id="7520" creationId="{2E2709F1-F90E-B47B-3E17-2C666016635F}"/>
          </ac:spMkLst>
        </pc:spChg>
        <pc:spChg chg="add mod">
          <ac:chgData name="공덕호" userId="71ce1358-e66d-48ff-a044-821898ec7d32" providerId="ADAL" clId="{EDBACDB8-4286-4389-8D40-0A5609F73A0C}" dt="2022-09-29T11:23:12.796" v="8921" actId="164"/>
          <ac:spMkLst>
            <pc:docMk/>
            <pc:sldMk cId="1033332381" sldId="2293"/>
            <ac:spMk id="7521" creationId="{9AE304DE-CE08-6BA6-AF74-ACA5C573503C}"/>
          </ac:spMkLst>
        </pc:spChg>
        <pc:spChg chg="add del mod">
          <ac:chgData name="공덕호" userId="71ce1358-e66d-48ff-a044-821898ec7d32" providerId="ADAL" clId="{EDBACDB8-4286-4389-8D40-0A5609F73A0C}" dt="2022-09-29T11:22:40.197" v="8887"/>
          <ac:spMkLst>
            <pc:docMk/>
            <pc:sldMk cId="1033332381" sldId="2293"/>
            <ac:spMk id="7522" creationId="{725FD7AF-5E8D-B4E8-BB72-352F88DAE581}"/>
          </ac:spMkLst>
        </pc:spChg>
        <pc:spChg chg="add mod ord">
          <ac:chgData name="공덕호" userId="71ce1358-e66d-48ff-a044-821898ec7d32" providerId="ADAL" clId="{EDBACDB8-4286-4389-8D40-0A5609F73A0C}" dt="2022-09-29T11:28:02.268" v="9029" actId="14100"/>
          <ac:spMkLst>
            <pc:docMk/>
            <pc:sldMk cId="1033332381" sldId="2293"/>
            <ac:spMk id="7528" creationId="{C4873259-3F9C-7948-1BFD-8373F2BC85AD}"/>
          </ac:spMkLst>
        </pc:spChg>
        <pc:spChg chg="add mod">
          <ac:chgData name="공덕호" userId="71ce1358-e66d-48ff-a044-821898ec7d32" providerId="ADAL" clId="{EDBACDB8-4286-4389-8D40-0A5609F73A0C}" dt="2022-09-29T11:27:50.420" v="9025" actId="14100"/>
          <ac:spMkLst>
            <pc:docMk/>
            <pc:sldMk cId="1033332381" sldId="2293"/>
            <ac:spMk id="7536" creationId="{318FF818-08C4-6CB4-75DD-D5E173D9C52B}"/>
          </ac:spMkLst>
        </pc:spChg>
        <pc:spChg chg="add mod">
          <ac:chgData name="공덕호" userId="71ce1358-e66d-48ff-a044-821898ec7d32" providerId="ADAL" clId="{EDBACDB8-4286-4389-8D40-0A5609F73A0C}" dt="2022-09-29T11:40:29.805" v="9889" actId="1076"/>
          <ac:spMkLst>
            <pc:docMk/>
            <pc:sldMk cId="1033332381" sldId="2293"/>
            <ac:spMk id="7543" creationId="{D17A2A2A-1CD1-8DE2-A09D-BF683F7E0994}"/>
          </ac:spMkLst>
        </pc:spChg>
        <pc:spChg chg="add mod">
          <ac:chgData name="공덕호" userId="71ce1358-e66d-48ff-a044-821898ec7d32" providerId="ADAL" clId="{EDBACDB8-4286-4389-8D40-0A5609F73A0C}" dt="2022-09-29T11:40:29.805" v="9889" actId="1076"/>
          <ac:spMkLst>
            <pc:docMk/>
            <pc:sldMk cId="1033332381" sldId="2293"/>
            <ac:spMk id="7546" creationId="{AF8F9FA4-69FD-13D2-65AC-BA19CFD4EAAE}"/>
          </ac:spMkLst>
        </pc:spChg>
        <pc:spChg chg="add mod">
          <ac:chgData name="공덕호" userId="71ce1358-e66d-48ff-a044-821898ec7d32" providerId="ADAL" clId="{EDBACDB8-4286-4389-8D40-0A5609F73A0C}" dt="2022-09-29T11:40:29.805" v="9889" actId="1076"/>
          <ac:spMkLst>
            <pc:docMk/>
            <pc:sldMk cId="1033332381" sldId="2293"/>
            <ac:spMk id="7566" creationId="{A96DA189-5DBE-76C9-873B-F4F2169C70CF}"/>
          </ac:spMkLst>
        </pc:spChg>
        <pc:spChg chg="add mod">
          <ac:chgData name="공덕호" userId="71ce1358-e66d-48ff-a044-821898ec7d32" providerId="ADAL" clId="{EDBACDB8-4286-4389-8D40-0A5609F73A0C}" dt="2022-09-29T11:41:09.624" v="9930"/>
          <ac:spMkLst>
            <pc:docMk/>
            <pc:sldMk cId="1033332381" sldId="2293"/>
            <ac:spMk id="7570" creationId="{B25AB641-F217-5179-9DC3-7643A6767776}"/>
          </ac:spMkLst>
        </pc:spChg>
        <pc:spChg chg="add mod">
          <ac:chgData name="공덕호" userId="71ce1358-e66d-48ff-a044-821898ec7d32" providerId="ADAL" clId="{EDBACDB8-4286-4389-8D40-0A5609F73A0C}" dt="2022-09-29T11:42:02.356" v="10022" actId="1076"/>
          <ac:spMkLst>
            <pc:docMk/>
            <pc:sldMk cId="1033332381" sldId="2293"/>
            <ac:spMk id="7571" creationId="{4E7A8F86-C206-7347-2A97-8584F01899AA}"/>
          </ac:spMkLst>
        </pc:spChg>
        <pc:spChg chg="add mod">
          <ac:chgData name="공덕호" userId="71ce1358-e66d-48ff-a044-821898ec7d32" providerId="ADAL" clId="{EDBACDB8-4286-4389-8D40-0A5609F73A0C}" dt="2022-09-29T11:42:22.068" v="10064" actId="14100"/>
          <ac:spMkLst>
            <pc:docMk/>
            <pc:sldMk cId="1033332381" sldId="2293"/>
            <ac:spMk id="7572" creationId="{E79AA9B0-3A8C-3D33-BDAC-38A5E3C10E21}"/>
          </ac:spMkLst>
        </pc:spChg>
        <pc:grpChg chg="add del mod">
          <ac:chgData name="공덕호" userId="71ce1358-e66d-48ff-a044-821898ec7d32" providerId="ADAL" clId="{EDBACDB8-4286-4389-8D40-0A5609F73A0C}" dt="2022-09-29T11:02:31.241" v="8295" actId="478"/>
          <ac:grpSpMkLst>
            <pc:docMk/>
            <pc:sldMk cId="1033332381" sldId="2293"/>
            <ac:grpSpMk id="13" creationId="{D954D68F-DF07-48CF-DAD8-6986A8D8FD1D}"/>
          </ac:grpSpMkLst>
        </pc:grpChg>
        <pc:grpChg chg="add del mod">
          <ac:chgData name="공덕호" userId="71ce1358-e66d-48ff-a044-821898ec7d32" providerId="ADAL" clId="{EDBACDB8-4286-4389-8D40-0A5609F73A0C}" dt="2022-09-29T11:05:02.641" v="8370" actId="165"/>
          <ac:grpSpMkLst>
            <pc:docMk/>
            <pc:sldMk cId="1033332381" sldId="2293"/>
            <ac:grpSpMk id="37" creationId="{D26432B4-9FBC-A3FC-7731-B2701F6703E1}"/>
          </ac:grpSpMkLst>
        </pc:grpChg>
        <pc:grpChg chg="add del mod">
          <ac:chgData name="공덕호" userId="71ce1358-e66d-48ff-a044-821898ec7d32" providerId="ADAL" clId="{EDBACDB8-4286-4389-8D40-0A5609F73A0C}" dt="2022-09-29T11:05:31.759" v="8392" actId="478"/>
          <ac:grpSpMkLst>
            <pc:docMk/>
            <pc:sldMk cId="1033332381" sldId="2293"/>
            <ac:grpSpMk id="38" creationId="{49C17F11-5BF1-016C-A053-DA84DB103812}"/>
          </ac:grpSpMkLst>
        </pc:grpChg>
        <pc:grpChg chg="add del mod">
          <ac:chgData name="공덕호" userId="71ce1358-e66d-48ff-a044-821898ec7d32" providerId="ADAL" clId="{EDBACDB8-4286-4389-8D40-0A5609F73A0C}" dt="2022-09-29T11:05:31.759" v="8392" actId="478"/>
          <ac:grpSpMkLst>
            <pc:docMk/>
            <pc:sldMk cId="1033332381" sldId="2293"/>
            <ac:grpSpMk id="56" creationId="{B5BB9450-1CDC-B9AF-12E6-243C376699E5}"/>
          </ac:grpSpMkLst>
        </pc:grpChg>
        <pc:grpChg chg="del">
          <ac:chgData name="공덕호" userId="71ce1358-e66d-48ff-a044-821898ec7d32" providerId="ADAL" clId="{EDBACDB8-4286-4389-8D40-0A5609F73A0C}" dt="2022-09-29T10:45:25.163" v="8192" actId="478"/>
          <ac:grpSpMkLst>
            <pc:docMk/>
            <pc:sldMk cId="1033332381" sldId="2293"/>
            <ac:grpSpMk id="7173" creationId="{AB6B6B7C-DE92-FF99-11FE-8A0B8BD87B15}"/>
          </ac:grpSpMkLst>
        </pc:grpChg>
        <pc:grpChg chg="add del mod">
          <ac:chgData name="공덕호" userId="71ce1358-e66d-48ff-a044-821898ec7d32" providerId="ADAL" clId="{EDBACDB8-4286-4389-8D40-0A5609F73A0C}" dt="2022-09-29T11:05:31.759" v="8392" actId="478"/>
          <ac:grpSpMkLst>
            <pc:docMk/>
            <pc:sldMk cId="1033332381" sldId="2293"/>
            <ac:grpSpMk id="7180" creationId="{AE10EA27-B181-9230-E9C8-40CC87E392C7}"/>
          </ac:grpSpMkLst>
        </pc:grpChg>
        <pc:grpChg chg="add del mod">
          <ac:chgData name="공덕호" userId="71ce1358-e66d-48ff-a044-821898ec7d32" providerId="ADAL" clId="{EDBACDB8-4286-4389-8D40-0A5609F73A0C}" dt="2022-09-29T11:05:31.759" v="8392" actId="478"/>
          <ac:grpSpMkLst>
            <pc:docMk/>
            <pc:sldMk cId="1033332381" sldId="2293"/>
            <ac:grpSpMk id="7197" creationId="{78E6EEA4-8A5D-746A-9F89-674DBD1C1DB6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15" creationId="{3B9EA7AC-D08A-D887-2317-6937FCACD1F2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16" creationId="{9AFD05B3-69B1-9801-7D66-61BE6ACFD738}"/>
          </ac:grpSpMkLst>
        </pc:grpChg>
        <pc:grpChg chg="add mod or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19" creationId="{010FA4F0-3D9A-C445-643B-C07CC43106F1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22" creationId="{200C2327-8BB2-7279-F670-951ECA256F34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25" creationId="{92E455C6-1B98-5CBC-FA76-6A54C3555002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28" creationId="{152518B3-7A66-682F-EBAA-7D4D65E068EF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31" creationId="{7E399F73-B920-D4C1-B89C-50526533478B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34" creationId="{EED3F37F-AF87-7599-6332-7615555384F3}"/>
          </ac:grpSpMkLst>
        </pc:grpChg>
        <pc:grpChg chg="add mod topLvl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237" creationId="{A6C1AD0A-BB87-13EF-EEB2-072DDD7D4F36}"/>
          </ac:grpSpMkLst>
        </pc:grpChg>
        <pc:grpChg chg="add del mod">
          <ac:chgData name="공덕호" userId="71ce1358-e66d-48ff-a044-821898ec7d32" providerId="ADAL" clId="{EDBACDB8-4286-4389-8D40-0A5609F73A0C}" dt="2022-09-29T11:12:24.543" v="8591" actId="165"/>
          <ac:grpSpMkLst>
            <pc:docMk/>
            <pc:sldMk cId="1033332381" sldId="2293"/>
            <ac:grpSpMk id="7240" creationId="{5CAEAD25-F0B5-FE2C-8CA3-2BBCA468A77E}"/>
          </ac:grpSpMkLst>
        </pc:grpChg>
        <pc:grpChg chg="add del mod">
          <ac:chgData name="공덕호" userId="71ce1358-e66d-48ff-a044-821898ec7d32" providerId="ADAL" clId="{EDBACDB8-4286-4389-8D40-0A5609F73A0C}" dt="2022-09-29T11:12:00.108" v="8579" actId="478"/>
          <ac:grpSpMkLst>
            <pc:docMk/>
            <pc:sldMk cId="1033332381" sldId="2293"/>
            <ac:grpSpMk id="7241" creationId="{67660565-1C76-65F1-3A36-987CAEB4B0F9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2" creationId="{1CCED521-71F1-F244-B49A-4852628044F1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3" creationId="{AB98C8E9-2369-CEC0-5F0D-2B53A142E9CE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4" creationId="{EEBB1F41-B5FF-2A9E-6099-890645D765B8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5" creationId="{C6CEB3A9-5FB7-B4A2-7CFA-EA072EC71B0F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6" creationId="{E53A1D4F-BB24-5F34-B99A-8E32F7E824A6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7" creationId="{24634D16-5752-8458-E5DD-C978F2AF9511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8" creationId="{C1FF92E9-DB66-63E7-4BFD-DCFDC274B8EC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49" creationId="{7509C94E-31D9-437E-05C0-268BB455AE20}"/>
          </ac:grpSpMkLst>
        </pc:grpChg>
        <pc:grpChg chg="mod">
          <ac:chgData name="공덕호" userId="71ce1358-e66d-48ff-a044-821898ec7d32" providerId="ADAL" clId="{EDBACDB8-4286-4389-8D40-0A5609F73A0C}" dt="2022-09-29T11:09:31.469" v="8491" actId="571"/>
          <ac:grpSpMkLst>
            <pc:docMk/>
            <pc:sldMk cId="1033332381" sldId="2293"/>
            <ac:grpSpMk id="7250" creationId="{C76FDEE3-15F9-CCD7-94D1-0D1238A48240}"/>
          </ac:grpSpMkLst>
        </pc:grpChg>
        <pc:grpChg chg="add del mod">
          <ac:chgData name="공덕호" userId="71ce1358-e66d-48ff-a044-821898ec7d32" providerId="ADAL" clId="{EDBACDB8-4286-4389-8D40-0A5609F73A0C}" dt="2022-09-29T11:12:15.990" v="8587" actId="478"/>
          <ac:grpSpMkLst>
            <pc:docMk/>
            <pc:sldMk cId="1033332381" sldId="2293"/>
            <ac:grpSpMk id="7269" creationId="{C8412B3B-ECCA-267A-116D-0A110F0DE6DA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0" creationId="{2A9F7887-A300-2BB6-A11E-9AD65110CACB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1" creationId="{E0C07CD4-7144-35E8-698F-3902247BE5E7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2" creationId="{D29BB05B-80D5-3B19-BA59-77973631A7C3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3" creationId="{2D86D384-A05C-186A-8B0E-FAD6469BC4B6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4" creationId="{B9F0E565-0E01-C6FF-9D59-87B7148C1EAE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5" creationId="{B2784917-B447-661E-B901-0CFAF9EA9CC7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6" creationId="{AEE87A51-67EC-D6A2-F28D-70D637F43760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7" creationId="{1AF2B2F7-B37B-C6B0-AA5C-748515DBC64F}"/>
          </ac:grpSpMkLst>
        </pc:grpChg>
        <pc:grpChg chg="mod">
          <ac:chgData name="공덕호" userId="71ce1358-e66d-48ff-a044-821898ec7d32" providerId="ADAL" clId="{EDBACDB8-4286-4389-8D40-0A5609F73A0C}" dt="2022-09-29T11:09:33.053" v="8492" actId="571"/>
          <ac:grpSpMkLst>
            <pc:docMk/>
            <pc:sldMk cId="1033332381" sldId="2293"/>
            <ac:grpSpMk id="7278" creationId="{0A94CF12-C84D-BF04-6B07-F170ADFBAB94}"/>
          </ac:grpSpMkLst>
        </pc:grpChg>
        <pc:grpChg chg="add del mod">
          <ac:chgData name="공덕호" userId="71ce1358-e66d-48ff-a044-821898ec7d32" providerId="ADAL" clId="{EDBACDB8-4286-4389-8D40-0A5609F73A0C}" dt="2022-09-29T11:12:16.319" v="8588" actId="478"/>
          <ac:grpSpMkLst>
            <pc:docMk/>
            <pc:sldMk cId="1033332381" sldId="2293"/>
            <ac:grpSpMk id="7297" creationId="{FC9DEA2F-B43E-96FC-F37E-07EC5A957722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298" creationId="{4C16B528-D135-110E-23CE-097C2AFE5BAD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299" creationId="{8C126EE0-4420-2C63-CFAB-B67E91519240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0" creationId="{EADA393B-054A-49EB-3784-5381F655ED2C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1" creationId="{BCF4738C-2A2C-021F-C895-7F925D2DC212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2" creationId="{2FC79339-3C0D-1EC6-A437-78CA07D727E0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3" creationId="{A6D27B9B-DA65-4EB0-EAC2-70F215C96011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4" creationId="{9C598203-3FB0-7A08-63E1-7519282D8912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5" creationId="{EFDA4374-92EF-6360-AC13-0C41F37BE042}"/>
          </ac:grpSpMkLst>
        </pc:grpChg>
        <pc:grpChg chg="mod">
          <ac:chgData name="공덕호" userId="71ce1358-e66d-48ff-a044-821898ec7d32" providerId="ADAL" clId="{EDBACDB8-4286-4389-8D40-0A5609F73A0C}" dt="2022-09-29T11:09:42.860" v="8508" actId="571"/>
          <ac:grpSpMkLst>
            <pc:docMk/>
            <pc:sldMk cId="1033332381" sldId="2293"/>
            <ac:grpSpMk id="7306" creationId="{D4C5FD21-AEC0-7B29-A62D-A4CC874F60F2}"/>
          </ac:grpSpMkLst>
        </pc:grpChg>
        <pc:grpChg chg="add del mod">
          <ac:chgData name="공덕호" userId="71ce1358-e66d-48ff-a044-821898ec7d32" providerId="ADAL" clId="{EDBACDB8-4286-4389-8D40-0A5609F73A0C}" dt="2022-09-29T11:12:18.119" v="8589" actId="478"/>
          <ac:grpSpMkLst>
            <pc:docMk/>
            <pc:sldMk cId="1033332381" sldId="2293"/>
            <ac:grpSpMk id="7325" creationId="{85E4ED63-904E-2A24-ACF7-8FA612DC4C23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26" creationId="{7597B57D-1993-DCD2-262E-55058A0594C0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27" creationId="{C947A643-1868-3010-43F8-303EC779B56B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28" creationId="{B56F0178-199B-5CBD-D25F-3207D4A043A4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29" creationId="{8DEFBC30-2082-D882-1A27-06154255678C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30" creationId="{8850C2EF-A0B2-9D34-313E-95FC2602E320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31" creationId="{08EF217D-245D-A21F-4FB2-976FDF5BCD43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32" creationId="{79B79761-9C4E-009B-FA65-95B0D1D44B45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33" creationId="{D656BAB9-90B7-7821-1752-2C8AA69CC3CC}"/>
          </ac:grpSpMkLst>
        </pc:grpChg>
        <pc:grpChg chg="mod">
          <ac:chgData name="공덕호" userId="71ce1358-e66d-48ff-a044-821898ec7d32" providerId="ADAL" clId="{EDBACDB8-4286-4389-8D40-0A5609F73A0C}" dt="2022-09-29T11:09:50.701" v="8522" actId="571"/>
          <ac:grpSpMkLst>
            <pc:docMk/>
            <pc:sldMk cId="1033332381" sldId="2293"/>
            <ac:grpSpMk id="7334" creationId="{AA54F06A-E57C-5B1A-17B5-64A42954AE00}"/>
          </ac:grpSpMkLst>
        </pc:grpChg>
        <pc:grpChg chg="add del mod">
          <ac:chgData name="공덕호" userId="71ce1358-e66d-48ff-a044-821898ec7d32" providerId="ADAL" clId="{EDBACDB8-4286-4389-8D40-0A5609F73A0C}" dt="2022-09-29T11:12:19.866" v="8590" actId="478"/>
          <ac:grpSpMkLst>
            <pc:docMk/>
            <pc:sldMk cId="1033332381" sldId="2293"/>
            <ac:grpSpMk id="7353" creationId="{9C45E69F-593E-AB03-269B-EA64B4735FDB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54" creationId="{1C0FA85A-769F-D013-E1DC-7B41AEA09E4A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55" creationId="{2C3E9FDB-997D-2477-988E-B6E8C6541747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56" creationId="{B61AE797-DD54-B95B-E52F-0EDD65AAADCE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57" creationId="{ABFB4C3C-49DE-3A2A-AB46-EE594D8B93A9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58" creationId="{F4E237AA-7CDC-A69A-312C-EC4EDC2D2435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59" creationId="{1651D90E-C551-9CD3-5E9E-FE3378E49EDC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60" creationId="{63B91133-017D-992A-6801-2758C406AA22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61" creationId="{D75BB5EA-F8DB-0FC1-6DCD-3905C7F88F48}"/>
          </ac:grpSpMkLst>
        </pc:grpChg>
        <pc:grpChg chg="mod">
          <ac:chgData name="공덕호" userId="71ce1358-e66d-48ff-a044-821898ec7d32" providerId="ADAL" clId="{EDBACDB8-4286-4389-8D40-0A5609F73A0C}" dt="2022-09-29T11:12:03.653" v="8580" actId="571"/>
          <ac:grpSpMkLst>
            <pc:docMk/>
            <pc:sldMk cId="1033332381" sldId="2293"/>
            <ac:grpSpMk id="7362" creationId="{AB0AF02E-0C06-ED5D-356F-FFCB3BE1928A}"/>
          </ac:grpSpMkLst>
        </pc:grpChg>
        <pc:grpChg chg="add mod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381" creationId="{6B7B75FE-B1B6-6A03-43EB-C8894FA037DC}"/>
          </ac:grpSpMkLst>
        </pc:grpChg>
        <pc:grpChg chg="add mod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384" creationId="{7F94D7F6-FD18-0F4C-2C0A-23251EC54A55}"/>
          </ac:grpSpMkLst>
        </pc:grpChg>
        <pc:grpChg chg="add mod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387" creationId="{49E733F3-0737-EC71-B5CE-CF5F4743C5C6}"/>
          </ac:grpSpMkLst>
        </pc:grpChg>
        <pc:grpChg chg="add mod">
          <ac:chgData name="공덕호" userId="71ce1358-e66d-48ff-a044-821898ec7d32" providerId="ADAL" clId="{EDBACDB8-4286-4389-8D40-0A5609F73A0C}" dt="2022-09-29T11:19:32.373" v="8755" actId="164"/>
          <ac:grpSpMkLst>
            <pc:docMk/>
            <pc:sldMk cId="1033332381" sldId="2293"/>
            <ac:grpSpMk id="7390" creationId="{6F1B11BC-20E4-031D-E38E-006F75F07DEB}"/>
          </ac:grpSpMkLst>
        </pc:grpChg>
        <pc:grpChg chg="add mod or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393" creationId="{1D4FA21F-77B3-0813-9181-237A2AFF9663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396" creationId="{6935A16D-6353-9A5F-4A7D-C2E46F9D7FFE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399" creationId="{A67CA03B-B08B-9207-7A7E-1C857AABF3F5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02" creationId="{B7F634BB-4D88-5911-BD08-CD602B718D7C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05" creationId="{23EF6793-F864-1D75-E064-BB4E5425D2DF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08" creationId="{6FE079E5-16D8-2611-3D5C-BCE860284149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11" creationId="{26F1DD1A-9128-41B0-3A2D-4D8F053CB891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14" creationId="{FAD10D3B-C48D-E2D0-C2C7-278F327D3892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17" creationId="{2AD1C3FA-5B93-B2EB-5E86-6324EFCE60AA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20" creationId="{DDCD2984-2760-3C90-23CD-FC58C3D67EA3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23" creationId="{CB33E383-2C23-9971-AA52-CA7D84209893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26" creationId="{9E9A48A9-6F6D-20F0-2BF5-5F24AECCF0CD}"/>
          </ac:grpSpMkLst>
        </pc:grpChg>
        <pc:grpChg chg="add mod">
          <ac:chgData name="공덕호" userId="71ce1358-e66d-48ff-a044-821898ec7d32" providerId="ADAL" clId="{EDBACDB8-4286-4389-8D40-0A5609F73A0C}" dt="2022-09-29T11:19:05.980" v="8743" actId="164"/>
          <ac:grpSpMkLst>
            <pc:docMk/>
            <pc:sldMk cId="1033332381" sldId="2293"/>
            <ac:grpSpMk id="7429" creationId="{83C2119D-7F94-E967-5A2F-DA4AB45637A0}"/>
          </ac:grpSpMkLst>
        </pc:grpChg>
        <pc:grpChg chg="add mod or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32" creationId="{95B8FCC2-E207-1EE6-C179-82320E2A8648}"/>
          </ac:grpSpMkLst>
        </pc:grpChg>
        <pc:grpChg chg="add mod or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35" creationId="{24E29CF3-94DB-1438-7CEB-EAD0FBDFC458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38" creationId="{0E4329D0-A116-732D-9270-FC860083BB0A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41" creationId="{580814B3-C65F-BCB7-DB25-8A6C285E0182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44" creationId="{4D1ECD36-6CFE-F969-5E22-D82FA0832FC8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47" creationId="{EF2569D4-8330-6631-AF4E-6DD8C5170B2A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50" creationId="{956F1F4F-9ED2-D2BE-EB0E-3E01E2F8D118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53" creationId="{A47C8E44-120E-84DA-0A84-89DC8599FB1E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56" creationId="{E4A50850-5D2B-F5DE-30D6-8F5182B3C9A5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59" creationId="{7AEC280B-A562-4D17-EE6E-2F1F439EE8A3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62" creationId="{DB12A10E-2418-5661-37CA-D06282DBADEF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65" creationId="{D828B7CA-DE2D-A4BF-55E6-9F6E64DC8D2C}"/>
          </ac:grpSpMkLst>
        </pc:grpChg>
        <pc:grpChg chg="add mod">
          <ac:chgData name="공덕호" userId="71ce1358-e66d-48ff-a044-821898ec7d32" providerId="ADAL" clId="{EDBACDB8-4286-4389-8D40-0A5609F73A0C}" dt="2022-09-29T11:19:03.047" v="8742" actId="164"/>
          <ac:grpSpMkLst>
            <pc:docMk/>
            <pc:sldMk cId="1033332381" sldId="2293"/>
            <ac:grpSpMk id="7468" creationId="{6432455E-01FC-F986-70B4-FDD2D6D001F2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71" creationId="{5E846A79-1DFB-CFDE-60EA-407BE7182298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74" creationId="{8D07048B-85A0-2E7A-F110-BCCE6A59FF79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77" creationId="{E3A568E5-2F75-7A26-7609-B412275AF92C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80" creationId="{74FCFA1D-DC7E-7B66-7860-84FD4B37B9DD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83" creationId="{1432D99D-912E-06B3-4D2E-FC75CA788F62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86" creationId="{A56CE62E-5B53-A0A0-9446-C720EB061369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89" creationId="{12781BF2-E34E-E410-09AF-D4A56F0EF4B0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92" creationId="{D8895112-4AE5-1E1C-4337-DBA2E241C029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95" creationId="{C8FEAF1D-9E6F-EC98-77DC-C582A7E2480A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498" creationId="{D2F77983-8547-C8BD-26AA-A50003CCB503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501" creationId="{C46D351F-6FF7-03FE-0685-549A6B55D194}"/>
          </ac:grpSpMkLst>
        </pc:grpChg>
        <pc:grpChg chg="add del mod">
          <ac:chgData name="공덕호" userId="71ce1358-e66d-48ff-a044-821898ec7d32" providerId="ADAL" clId="{EDBACDB8-4286-4389-8D40-0A5609F73A0C}" dt="2022-09-29T11:17:42.676" v="8728" actId="165"/>
          <ac:grpSpMkLst>
            <pc:docMk/>
            <pc:sldMk cId="1033332381" sldId="2293"/>
            <ac:grpSpMk id="7504" creationId="{416422C0-6051-68A4-2FFC-BB128EC9F4BF}"/>
          </ac:grpSpMkLst>
        </pc:grpChg>
        <pc:grpChg chg="add mod">
          <ac:chgData name="공덕호" userId="71ce1358-e66d-48ff-a044-821898ec7d32" providerId="ADAL" clId="{EDBACDB8-4286-4389-8D40-0A5609F73A0C}" dt="2022-09-29T11:18:56.415" v="8740" actId="164"/>
          <ac:grpSpMkLst>
            <pc:docMk/>
            <pc:sldMk cId="1033332381" sldId="2293"/>
            <ac:grpSpMk id="7507" creationId="{AA3B3CF8-8CEF-B99E-9611-DEF44C100CBC}"/>
          </ac:grpSpMkLst>
        </pc:grpChg>
        <pc:grpChg chg="add mod">
          <ac:chgData name="공덕호" userId="71ce1358-e66d-48ff-a044-821898ec7d32" providerId="ADAL" clId="{EDBACDB8-4286-4389-8D40-0A5609F73A0C}" dt="2022-09-29T11:19:58.248" v="8774" actId="164"/>
          <ac:grpSpMkLst>
            <pc:docMk/>
            <pc:sldMk cId="1033332381" sldId="2293"/>
            <ac:grpSpMk id="7510" creationId="{25EBF3E6-623B-D018-5E83-91115DC3188F}"/>
          </ac:grpSpMkLst>
        </pc:grpChg>
        <pc:grpChg chg="add mod">
          <ac:chgData name="공덕호" userId="71ce1358-e66d-48ff-a044-821898ec7d32" providerId="ADAL" clId="{EDBACDB8-4286-4389-8D40-0A5609F73A0C}" dt="2022-09-29T11:19:58.248" v="8774" actId="164"/>
          <ac:grpSpMkLst>
            <pc:docMk/>
            <pc:sldMk cId="1033332381" sldId="2293"/>
            <ac:grpSpMk id="7511" creationId="{D7904130-FFC3-E1E7-FC81-3DA9420C93CC}"/>
          </ac:grpSpMkLst>
        </pc:grpChg>
        <pc:grpChg chg="add mod">
          <ac:chgData name="공덕호" userId="71ce1358-e66d-48ff-a044-821898ec7d32" providerId="ADAL" clId="{EDBACDB8-4286-4389-8D40-0A5609F73A0C}" dt="2022-09-29T11:19:58.248" v="8774" actId="164"/>
          <ac:grpSpMkLst>
            <pc:docMk/>
            <pc:sldMk cId="1033332381" sldId="2293"/>
            <ac:grpSpMk id="7512" creationId="{78DA62FD-8819-424A-6999-23EE6E8C166E}"/>
          </ac:grpSpMkLst>
        </pc:grpChg>
        <pc:grpChg chg="add mod">
          <ac:chgData name="공덕호" userId="71ce1358-e66d-48ff-a044-821898ec7d32" providerId="ADAL" clId="{EDBACDB8-4286-4389-8D40-0A5609F73A0C}" dt="2022-09-29T11:19:58.248" v="8774" actId="164"/>
          <ac:grpSpMkLst>
            <pc:docMk/>
            <pc:sldMk cId="1033332381" sldId="2293"/>
            <ac:grpSpMk id="7513" creationId="{55C94A1C-4C33-2DFC-4D53-F6DD5663EC27}"/>
          </ac:grpSpMkLst>
        </pc:grpChg>
        <pc:grpChg chg="add mod">
          <ac:chgData name="공덕호" userId="71ce1358-e66d-48ff-a044-821898ec7d32" providerId="ADAL" clId="{EDBACDB8-4286-4389-8D40-0A5609F73A0C}" dt="2022-09-29T11:23:12.796" v="8921" actId="164"/>
          <ac:grpSpMkLst>
            <pc:docMk/>
            <pc:sldMk cId="1033332381" sldId="2293"/>
            <ac:grpSpMk id="7515" creationId="{8E0FEAB5-B826-3A29-3B0F-BE2EB69604B3}"/>
          </ac:grpSpMkLst>
        </pc:grpChg>
        <pc:grpChg chg="add mod">
          <ac:chgData name="공덕호" userId="71ce1358-e66d-48ff-a044-821898ec7d32" providerId="ADAL" clId="{EDBACDB8-4286-4389-8D40-0A5609F73A0C}" dt="2022-09-29T11:31:55.032" v="9032" actId="164"/>
          <ac:grpSpMkLst>
            <pc:docMk/>
            <pc:sldMk cId="1033332381" sldId="2293"/>
            <ac:grpSpMk id="7523" creationId="{86197EC5-6C75-9BEA-C683-5145C4E31425}"/>
          </ac:grpSpMkLst>
        </pc:grpChg>
        <pc:grpChg chg="add mod">
          <ac:chgData name="공덕호" userId="71ce1358-e66d-48ff-a044-821898ec7d32" providerId="ADAL" clId="{EDBACDB8-4286-4389-8D40-0A5609F73A0C}" dt="2022-09-29T11:26:51.381" v="8980" actId="164"/>
          <ac:grpSpMkLst>
            <pc:docMk/>
            <pc:sldMk cId="1033332381" sldId="2293"/>
            <ac:grpSpMk id="7537" creationId="{5FA5B472-6224-8255-EC8F-F641DDC3E587}"/>
          </ac:grpSpMkLst>
        </pc:grpChg>
        <pc:grpChg chg="add mod">
          <ac:chgData name="공덕호" userId="71ce1358-e66d-48ff-a044-821898ec7d32" providerId="ADAL" clId="{EDBACDB8-4286-4389-8D40-0A5609F73A0C}" dt="2022-09-29T11:31:55.032" v="9032" actId="164"/>
          <ac:grpSpMkLst>
            <pc:docMk/>
            <pc:sldMk cId="1033332381" sldId="2293"/>
            <ac:grpSpMk id="7538" creationId="{D4D951D8-6CAB-A2A1-2171-EABAE5895740}"/>
          </ac:grpSpMkLst>
        </pc:grpChg>
        <pc:grpChg chg="add mod">
          <ac:chgData name="공덕호" userId="71ce1358-e66d-48ff-a044-821898ec7d32" providerId="ADAL" clId="{EDBACDB8-4286-4389-8D40-0A5609F73A0C}" dt="2022-09-29T11:33:09.615" v="9256" actId="1076"/>
          <ac:grpSpMkLst>
            <pc:docMk/>
            <pc:sldMk cId="1033332381" sldId="2293"/>
            <ac:grpSpMk id="7542" creationId="{2D0C715D-7827-D6AE-E827-E136BD278916}"/>
          </ac:grpSpMkLst>
        </pc:grpChg>
        <pc:picChg chg="add del mod">
          <ac:chgData name="공덕호" userId="71ce1358-e66d-48ff-a044-821898ec7d32" providerId="ADAL" clId="{EDBACDB8-4286-4389-8D40-0A5609F73A0C}" dt="2022-09-29T11:33:37.413" v="9259" actId="478"/>
          <ac:picMkLst>
            <pc:docMk/>
            <pc:sldMk cId="1033332381" sldId="2293"/>
            <ac:picMk id="4" creationId="{2FC5CBB7-F1E1-D568-5219-F0C10A3EC0C0}"/>
          </ac:picMkLst>
        </pc:picChg>
        <pc:picChg chg="add del mod">
          <ac:chgData name="공덕호" userId="71ce1358-e66d-48ff-a044-821898ec7d32" providerId="ADAL" clId="{EDBACDB8-4286-4389-8D40-0A5609F73A0C}" dt="2022-09-29T11:23:17.417" v="8923" actId="478"/>
          <ac:picMkLst>
            <pc:docMk/>
            <pc:sldMk cId="1033332381" sldId="2293"/>
            <ac:picMk id="15" creationId="{952902E5-2D3A-A05F-7633-6DC4ED133F55}"/>
          </ac:picMkLst>
        </pc:picChg>
        <pc:picChg chg="del">
          <ac:chgData name="공덕호" userId="71ce1358-e66d-48ff-a044-821898ec7d32" providerId="ADAL" clId="{EDBACDB8-4286-4389-8D40-0A5609F73A0C}" dt="2022-09-29T10:45:25.839" v="8193" actId="478"/>
          <ac:picMkLst>
            <pc:docMk/>
            <pc:sldMk cId="1033332381" sldId="2293"/>
            <ac:picMk id="20" creationId="{95998B67-7A3A-DBCC-F973-D642630E0C1A}"/>
          </ac:picMkLst>
        </pc:picChg>
        <pc:picChg chg="del mod">
          <ac:chgData name="공덕호" userId="71ce1358-e66d-48ff-a044-821898ec7d32" providerId="ADAL" clId="{EDBACDB8-4286-4389-8D40-0A5609F73A0C}" dt="2022-09-29T10:48:22.484" v="8196" actId="478"/>
          <ac:picMkLst>
            <pc:docMk/>
            <pc:sldMk cId="1033332381" sldId="2293"/>
            <ac:picMk id="24" creationId="{404A3A3E-853A-7FBE-1EDC-52C78F785D25}"/>
          </ac:picMkLst>
        </pc:picChg>
        <pc:picChg chg="add mod">
          <ac:chgData name="공덕호" userId="71ce1358-e66d-48ff-a044-821898ec7d32" providerId="ADAL" clId="{EDBACDB8-4286-4389-8D40-0A5609F73A0C}" dt="2022-09-29T11:27:45.508" v="9024" actId="12789"/>
          <ac:picMkLst>
            <pc:docMk/>
            <pc:sldMk cId="1033332381" sldId="2293"/>
            <ac:picMk id="7526" creationId="{3CF45D1A-8824-C06A-6F3B-5D742ACE281C}"/>
          </ac:picMkLst>
        </pc:picChg>
        <pc:picChg chg="add mod">
          <ac:chgData name="공덕호" userId="71ce1358-e66d-48ff-a044-821898ec7d32" providerId="ADAL" clId="{EDBACDB8-4286-4389-8D40-0A5609F73A0C}" dt="2022-09-29T11:27:45.508" v="9024" actId="12789"/>
          <ac:picMkLst>
            <pc:docMk/>
            <pc:sldMk cId="1033332381" sldId="2293"/>
            <ac:picMk id="7527" creationId="{2F4E4596-CBD1-2D2D-9592-6BE6A41C452B}"/>
          </ac:picMkLst>
        </pc:picChg>
        <pc:picChg chg="add del mod">
          <ac:chgData name="공덕호" userId="71ce1358-e66d-48ff-a044-821898ec7d32" providerId="ADAL" clId="{EDBACDB8-4286-4389-8D40-0A5609F73A0C}" dt="2022-09-29T11:24:57.804" v="8944" actId="478"/>
          <ac:picMkLst>
            <pc:docMk/>
            <pc:sldMk cId="1033332381" sldId="2293"/>
            <ac:picMk id="7529" creationId="{58E33A93-D30C-5B33-89DD-5E6296FE2D44}"/>
          </ac:picMkLst>
        </pc:picChg>
        <pc:picChg chg="add del mod">
          <ac:chgData name="공덕호" userId="71ce1358-e66d-48ff-a044-821898ec7d32" providerId="ADAL" clId="{EDBACDB8-4286-4389-8D40-0A5609F73A0C}" dt="2022-09-29T11:24:58.295" v="8945" actId="478"/>
          <ac:picMkLst>
            <pc:docMk/>
            <pc:sldMk cId="1033332381" sldId="2293"/>
            <ac:picMk id="7530" creationId="{D6DC8CF9-DA6C-6BEA-23F2-0AE673703152}"/>
          </ac:picMkLst>
        </pc:picChg>
        <pc:picChg chg="add mod">
          <ac:chgData name="공덕호" userId="71ce1358-e66d-48ff-a044-821898ec7d32" providerId="ADAL" clId="{EDBACDB8-4286-4389-8D40-0A5609F73A0C}" dt="2022-09-29T11:27:42.499" v="9023" actId="12789"/>
          <ac:picMkLst>
            <pc:docMk/>
            <pc:sldMk cId="1033332381" sldId="2293"/>
            <ac:picMk id="7531" creationId="{8068370C-376A-11EE-6940-72399BABE644}"/>
          </ac:picMkLst>
        </pc:picChg>
        <pc:picChg chg="add mod">
          <ac:chgData name="공덕호" userId="71ce1358-e66d-48ff-a044-821898ec7d32" providerId="ADAL" clId="{EDBACDB8-4286-4389-8D40-0A5609F73A0C}" dt="2022-09-29T11:27:39.316" v="9022" actId="12789"/>
          <ac:picMkLst>
            <pc:docMk/>
            <pc:sldMk cId="1033332381" sldId="2293"/>
            <ac:picMk id="7532" creationId="{B210A21A-B613-CD53-A3E6-13713296C504}"/>
          </ac:picMkLst>
        </pc:picChg>
        <pc:picChg chg="add mod">
          <ac:chgData name="공덕호" userId="71ce1358-e66d-48ff-a044-821898ec7d32" providerId="ADAL" clId="{EDBACDB8-4286-4389-8D40-0A5609F73A0C}" dt="2022-09-29T11:25:29.427" v="8951"/>
          <ac:picMkLst>
            <pc:docMk/>
            <pc:sldMk cId="1033332381" sldId="2293"/>
            <ac:picMk id="7533" creationId="{1009468C-2F54-9FC8-1A1A-CA07B54ABA73}"/>
          </ac:picMkLst>
        </pc:picChg>
        <pc:picChg chg="add mod">
          <ac:chgData name="공덕호" userId="71ce1358-e66d-48ff-a044-821898ec7d32" providerId="ADAL" clId="{EDBACDB8-4286-4389-8D40-0A5609F73A0C}" dt="2022-09-29T11:27:42.499" v="9023" actId="12789"/>
          <ac:picMkLst>
            <pc:docMk/>
            <pc:sldMk cId="1033332381" sldId="2293"/>
            <ac:picMk id="7534" creationId="{E6F5950F-BC94-D9BF-A779-E1957776EDB8}"/>
          </ac:picMkLst>
        </pc:picChg>
        <pc:picChg chg="add mod">
          <ac:chgData name="공덕호" userId="71ce1358-e66d-48ff-a044-821898ec7d32" providerId="ADAL" clId="{EDBACDB8-4286-4389-8D40-0A5609F73A0C}" dt="2022-09-29T11:27:39.316" v="9022" actId="12789"/>
          <ac:picMkLst>
            <pc:docMk/>
            <pc:sldMk cId="1033332381" sldId="2293"/>
            <ac:picMk id="7535" creationId="{5A56DD15-EFB4-B214-BF73-8D7B70D6ACDA}"/>
          </ac:picMkLst>
        </pc:picChg>
        <pc:cxnChg chg="add mod">
          <ac:chgData name="공덕호" userId="71ce1358-e66d-48ff-a044-821898ec7d32" providerId="ADAL" clId="{EDBACDB8-4286-4389-8D40-0A5609F73A0C}" dt="2022-09-29T11:31:55.032" v="9032" actId="164"/>
          <ac:cxnSpMkLst>
            <pc:docMk/>
            <pc:sldMk cId="1033332381" sldId="2293"/>
            <ac:cxnSpMk id="7525" creationId="{04440089-A10B-2C9E-67C3-9C2B89CDD5BB}"/>
          </ac:cxnSpMkLst>
        </pc:cxnChg>
        <pc:cxnChg chg="add mod">
          <ac:chgData name="공덕호" userId="71ce1358-e66d-48ff-a044-821898ec7d32" providerId="ADAL" clId="{EDBACDB8-4286-4389-8D40-0A5609F73A0C}" dt="2022-09-29T11:31:55.032" v="9032" actId="164"/>
          <ac:cxnSpMkLst>
            <pc:docMk/>
            <pc:sldMk cId="1033332381" sldId="2293"/>
            <ac:cxnSpMk id="7540" creationId="{12636997-7383-72F3-8C28-289BC2E2D2CB}"/>
          </ac:cxnSpMkLst>
        </pc:cxnChg>
        <pc:cxnChg chg="add mod">
          <ac:chgData name="공덕호" userId="71ce1358-e66d-48ff-a044-821898ec7d32" providerId="ADAL" clId="{EDBACDB8-4286-4389-8D40-0A5609F73A0C}" dt="2022-09-29T11:31:55.032" v="9032" actId="164"/>
          <ac:cxnSpMkLst>
            <pc:docMk/>
            <pc:sldMk cId="1033332381" sldId="2293"/>
            <ac:cxnSpMk id="7541" creationId="{A03601C8-2507-E14F-AC39-405830BDCDAC}"/>
          </ac:cxnSpMkLst>
        </pc:cxnChg>
        <pc:cxnChg chg="add mod">
          <ac:chgData name="공덕호" userId="71ce1358-e66d-48ff-a044-821898ec7d32" providerId="ADAL" clId="{EDBACDB8-4286-4389-8D40-0A5609F73A0C}" dt="2022-09-29T11:40:29.805" v="9889" actId="1076"/>
          <ac:cxnSpMkLst>
            <pc:docMk/>
            <pc:sldMk cId="1033332381" sldId="2293"/>
            <ac:cxnSpMk id="7545" creationId="{6DA8E263-7207-460E-B225-298D8313EEA3}"/>
          </ac:cxnSpMkLst>
        </pc:cxnChg>
        <pc:cxnChg chg="add del">
          <ac:chgData name="공덕호" userId="71ce1358-e66d-48ff-a044-821898ec7d32" providerId="ADAL" clId="{EDBACDB8-4286-4389-8D40-0A5609F73A0C}" dt="2022-09-29T11:37:45.563" v="9771" actId="11529"/>
          <ac:cxnSpMkLst>
            <pc:docMk/>
            <pc:sldMk cId="1033332381" sldId="2293"/>
            <ac:cxnSpMk id="7548" creationId="{75392D18-3555-68C2-C346-4F8E4BFA57C2}"/>
          </ac:cxnSpMkLst>
        </pc:cxnChg>
        <pc:cxnChg chg="add mod">
          <ac:chgData name="공덕호" userId="71ce1358-e66d-48ff-a044-821898ec7d32" providerId="ADAL" clId="{EDBACDB8-4286-4389-8D40-0A5609F73A0C}" dt="2022-09-29T11:40:29.805" v="9889" actId="1076"/>
          <ac:cxnSpMkLst>
            <pc:docMk/>
            <pc:sldMk cId="1033332381" sldId="2293"/>
            <ac:cxnSpMk id="7550" creationId="{EAEA2A8B-F0CB-9216-7362-D5C5AD60561B}"/>
          </ac:cxnSpMkLst>
        </pc:cxnChg>
        <pc:cxnChg chg="add mod">
          <ac:chgData name="공덕호" userId="71ce1358-e66d-48ff-a044-821898ec7d32" providerId="ADAL" clId="{EDBACDB8-4286-4389-8D40-0A5609F73A0C}" dt="2022-09-29T11:40:29.805" v="9889" actId="1076"/>
          <ac:cxnSpMkLst>
            <pc:docMk/>
            <pc:sldMk cId="1033332381" sldId="2293"/>
            <ac:cxnSpMk id="7551" creationId="{BF5F04B2-2DB6-A29E-78E4-09DF6A9A2635}"/>
          </ac:cxnSpMkLst>
        </pc:cxnChg>
        <pc:cxnChg chg="add mod">
          <ac:chgData name="공덕호" userId="71ce1358-e66d-48ff-a044-821898ec7d32" providerId="ADAL" clId="{EDBACDB8-4286-4389-8D40-0A5609F73A0C}" dt="2022-09-29T11:40:29.805" v="9889" actId="1076"/>
          <ac:cxnSpMkLst>
            <pc:docMk/>
            <pc:sldMk cId="1033332381" sldId="2293"/>
            <ac:cxnSpMk id="7553" creationId="{D84954DF-D189-2F42-BF18-5BFBFC819325}"/>
          </ac:cxnSpMkLst>
        </pc:cxnChg>
        <pc:cxnChg chg="add mod">
          <ac:chgData name="공덕호" userId="71ce1358-e66d-48ff-a044-821898ec7d32" providerId="ADAL" clId="{EDBACDB8-4286-4389-8D40-0A5609F73A0C}" dt="2022-09-29T11:40:32.816" v="9890" actId="1037"/>
          <ac:cxnSpMkLst>
            <pc:docMk/>
            <pc:sldMk cId="1033332381" sldId="2293"/>
            <ac:cxnSpMk id="7555" creationId="{FD0A6978-713D-FCB0-204A-42E51DDED7B8}"/>
          </ac:cxnSpMkLst>
        </pc:cxnChg>
        <pc:cxnChg chg="add mod">
          <ac:chgData name="공덕호" userId="71ce1358-e66d-48ff-a044-821898ec7d32" providerId="ADAL" clId="{EDBACDB8-4286-4389-8D40-0A5609F73A0C}" dt="2022-09-29T11:40:29.805" v="9889" actId="1076"/>
          <ac:cxnSpMkLst>
            <pc:docMk/>
            <pc:sldMk cId="1033332381" sldId="2293"/>
            <ac:cxnSpMk id="7557" creationId="{05259004-0F08-B7B3-60FF-578370BEE84E}"/>
          </ac:cxnSpMkLst>
        </pc:cxnChg>
        <pc:cxnChg chg="add mod">
          <ac:chgData name="공덕호" userId="71ce1358-e66d-48ff-a044-821898ec7d32" providerId="ADAL" clId="{EDBACDB8-4286-4389-8D40-0A5609F73A0C}" dt="2022-09-29T11:40:58.596" v="9901" actId="14100"/>
          <ac:cxnSpMkLst>
            <pc:docMk/>
            <pc:sldMk cId="1033332381" sldId="2293"/>
            <ac:cxnSpMk id="7568" creationId="{6DA29EAF-5861-F354-F229-88AAB30DB408}"/>
          </ac:cxnSpMkLst>
        </pc:cxnChg>
      </pc:sldChg>
      <pc:sldChg chg="add">
        <pc:chgData name="공덕호" userId="71ce1358-e66d-48ff-a044-821898ec7d32" providerId="ADAL" clId="{EDBACDB8-4286-4389-8D40-0A5609F73A0C}" dt="2022-09-29T11:54:01.329" v="10065"/>
        <pc:sldMkLst>
          <pc:docMk/>
          <pc:sldMk cId="2037530281" sldId="2294"/>
        </pc:sldMkLst>
      </pc:sldChg>
      <pc:sldChg chg="del">
        <pc:chgData name="공덕호" userId="71ce1358-e66d-48ff-a044-821898ec7d32" providerId="ADAL" clId="{EDBACDB8-4286-4389-8D40-0A5609F73A0C}" dt="2022-09-10T14:30:54.947" v="1" actId="47"/>
        <pc:sldMkLst>
          <pc:docMk/>
          <pc:sldMk cId="977961820" sldId="2303"/>
        </pc:sldMkLst>
      </pc:sldChg>
      <pc:sldChg chg="add del">
        <pc:chgData name="공덕호" userId="71ce1358-e66d-48ff-a044-821898ec7d32" providerId="ADAL" clId="{EDBACDB8-4286-4389-8D40-0A5609F73A0C}" dt="2022-09-10T14:30:55.243" v="2" actId="47"/>
        <pc:sldMkLst>
          <pc:docMk/>
          <pc:sldMk cId="1933870630" sldId="2304"/>
        </pc:sldMkLst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212C-1895-4895-A712-26A9E7AF25AB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612F-9041-41E5-A254-5D4F226D7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1612F-9041-41E5-A254-5D4F226D7A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2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코드 근황</a:t>
            </a:r>
            <a:r>
              <a:rPr lang="en-US" altLang="ko-KR" sz="2400" kern="0" dirty="0">
                <a:latin typeface="맑은 고딕" pitchFamily="50" charset="-127"/>
              </a:rPr>
              <a:t>(22.09.05~22.09.08)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AutoShape 176">
            <a:extLst>
              <a:ext uri="{FF2B5EF4-FFF2-40B4-BE49-F238E27FC236}">
                <a16:creationId xmlns:a16="http://schemas.microsoft.com/office/drawing/2014/main" id="{43DFFF7C-AC2E-13DD-78BE-B319D492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" y="791713"/>
            <a:ext cx="9182100" cy="573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Simulink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내부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이용해 외부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MATLAB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으로 최적화 진행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Simulink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자체에서는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Linprog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Run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명령어가 지원 안됨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interpreted MATLAB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Fcn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쓰면 될 수 있다해서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테스트해봄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결과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input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문제가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있어보임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interpret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Fnc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사용 방법이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아닌거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같은데 다시 찾아보거나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다른 방법을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생각해봐야할듯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5657D-A8BF-524B-DA8E-685A7BBA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58" y="1393296"/>
            <a:ext cx="3008842" cy="725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8C7C33-BFF4-1032-0F62-6AEBA83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18" y="2507335"/>
            <a:ext cx="2741083" cy="243367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37F5BC-0BB0-3247-585D-7A49AB3C266B}"/>
              </a:ext>
            </a:extLst>
          </p:cNvPr>
          <p:cNvCxnSpPr/>
          <p:nvPr/>
        </p:nvCxnSpPr>
        <p:spPr>
          <a:xfrm>
            <a:off x="6824133" y="19050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BBF0341-1643-D852-15C5-9F4DA3B8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77" y="2507335"/>
            <a:ext cx="1471141" cy="243367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D759E4-E572-8997-B8C2-24E236E682F7}"/>
              </a:ext>
            </a:extLst>
          </p:cNvPr>
          <p:cNvCxnSpPr/>
          <p:nvPr/>
        </p:nvCxnSpPr>
        <p:spPr>
          <a:xfrm>
            <a:off x="5884333" y="1949235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CE45B0F-302F-DB7C-7F15-03BE98712B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083" b="48850"/>
          <a:stretch/>
        </p:blipFill>
        <p:spPr>
          <a:xfrm>
            <a:off x="-51" y="4774257"/>
            <a:ext cx="4669306" cy="14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8C147F65-BF67-4ABF-A9EE-B7F7015E4BA9}"/>
              </a:ext>
            </a:extLst>
          </p:cNvPr>
          <p:cNvSpPr/>
          <p:nvPr/>
        </p:nvSpPr>
        <p:spPr>
          <a:xfrm>
            <a:off x="847990" y="1272870"/>
            <a:ext cx="3569522" cy="4876856"/>
          </a:xfrm>
          <a:prstGeom prst="roundRect">
            <a:avLst>
              <a:gd name="adj" fmla="val 3590"/>
            </a:avLst>
          </a:prstGeom>
          <a:solidFill>
            <a:schemeClr val="accent2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C11E18AF-CD75-40CE-8F84-729E900A88B8}"/>
              </a:ext>
            </a:extLst>
          </p:cNvPr>
          <p:cNvSpPr/>
          <p:nvPr/>
        </p:nvSpPr>
        <p:spPr>
          <a:xfrm>
            <a:off x="4803749" y="1272870"/>
            <a:ext cx="3797930" cy="4876858"/>
          </a:xfrm>
          <a:prstGeom prst="roundRect">
            <a:avLst>
              <a:gd name="adj" fmla="val 3258"/>
            </a:avLst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0ECF334-2B73-409D-A496-5F253AA6A937}"/>
              </a:ext>
            </a:extLst>
          </p:cNvPr>
          <p:cNvSpPr txBox="1"/>
          <p:nvPr/>
        </p:nvSpPr>
        <p:spPr>
          <a:xfrm>
            <a:off x="314280" y="1355255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22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6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58633AA-B06E-463C-BC76-C6593CB53D27}"/>
              </a:ext>
            </a:extLst>
          </p:cNvPr>
          <p:cNvSpPr txBox="1"/>
          <p:nvPr/>
        </p:nvSpPr>
        <p:spPr>
          <a:xfrm>
            <a:off x="265966" y="5094177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12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EB2493-B0A4-49E0-B048-8C9F12563C56}"/>
              </a:ext>
            </a:extLst>
          </p:cNvPr>
          <p:cNvSpPr txBox="1"/>
          <p:nvPr/>
        </p:nvSpPr>
        <p:spPr>
          <a:xfrm>
            <a:off x="520922" y="1873200"/>
            <a:ext cx="367180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7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FC243D8-223A-4E77-BD2C-8C45BC71AE32}"/>
              </a:ext>
            </a:extLst>
          </p:cNvPr>
          <p:cNvSpPr txBox="1"/>
          <p:nvPr/>
        </p:nvSpPr>
        <p:spPr>
          <a:xfrm>
            <a:off x="466295" y="4648577"/>
            <a:ext cx="468204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11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41C6EC1-6B74-439A-B02F-CA57EEC2E611}"/>
              </a:ext>
            </a:extLst>
          </p:cNvPr>
          <p:cNvSpPr txBox="1"/>
          <p:nvPr/>
        </p:nvSpPr>
        <p:spPr>
          <a:xfrm>
            <a:off x="520922" y="6016763"/>
            <a:ext cx="367180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F360DDA-C66C-4EE4-8640-FDFAE969B9D6}"/>
              </a:ext>
            </a:extLst>
          </p:cNvPr>
          <p:cNvSpPr txBox="1"/>
          <p:nvPr/>
        </p:nvSpPr>
        <p:spPr>
          <a:xfrm>
            <a:off x="240843" y="5588646"/>
            <a:ext cx="647259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1C46FBF-2B69-4132-BED5-709FAE56428B}"/>
              </a:ext>
            </a:extLst>
          </p:cNvPr>
          <p:cNvCxnSpPr>
            <a:cxnSpLocks/>
          </p:cNvCxnSpPr>
          <p:nvPr/>
        </p:nvCxnSpPr>
        <p:spPr>
          <a:xfrm>
            <a:off x="835833" y="1473838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6767185-59BA-4EB2-AE75-08E615A33B4C}"/>
              </a:ext>
            </a:extLst>
          </p:cNvPr>
          <p:cNvCxnSpPr>
            <a:cxnSpLocks/>
          </p:cNvCxnSpPr>
          <p:nvPr/>
        </p:nvCxnSpPr>
        <p:spPr>
          <a:xfrm>
            <a:off x="835833" y="1993382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3F513BDC-5E8D-4A52-8608-9E15A2500F97}"/>
              </a:ext>
            </a:extLst>
          </p:cNvPr>
          <p:cNvCxnSpPr>
            <a:cxnSpLocks/>
          </p:cNvCxnSpPr>
          <p:nvPr/>
        </p:nvCxnSpPr>
        <p:spPr>
          <a:xfrm>
            <a:off x="835833" y="2512926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C038C76E-9392-4E5E-891E-4FA642B04968}"/>
              </a:ext>
            </a:extLst>
          </p:cNvPr>
          <p:cNvCxnSpPr>
            <a:cxnSpLocks/>
          </p:cNvCxnSpPr>
          <p:nvPr/>
        </p:nvCxnSpPr>
        <p:spPr>
          <a:xfrm>
            <a:off x="835833" y="2967526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69DAAFB-D64B-4619-B0FE-CECAF2D93FDE}"/>
              </a:ext>
            </a:extLst>
          </p:cNvPr>
          <p:cNvCxnSpPr>
            <a:cxnSpLocks/>
          </p:cNvCxnSpPr>
          <p:nvPr/>
        </p:nvCxnSpPr>
        <p:spPr>
          <a:xfrm>
            <a:off x="835833" y="3422127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904CC84-BC83-4762-8968-866715739924}"/>
              </a:ext>
            </a:extLst>
          </p:cNvPr>
          <p:cNvCxnSpPr>
            <a:cxnSpLocks/>
          </p:cNvCxnSpPr>
          <p:nvPr/>
        </p:nvCxnSpPr>
        <p:spPr>
          <a:xfrm>
            <a:off x="835833" y="3876727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87BA593D-1E0F-4DCF-B4DE-E58A861050E9}"/>
              </a:ext>
            </a:extLst>
          </p:cNvPr>
          <p:cNvCxnSpPr>
            <a:cxnSpLocks/>
          </p:cNvCxnSpPr>
          <p:nvPr/>
        </p:nvCxnSpPr>
        <p:spPr>
          <a:xfrm>
            <a:off x="835833" y="4331328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BF0D67B9-D1AB-4146-B98A-806F4BEAB4C7}"/>
              </a:ext>
            </a:extLst>
          </p:cNvPr>
          <p:cNvCxnSpPr>
            <a:cxnSpLocks/>
          </p:cNvCxnSpPr>
          <p:nvPr/>
        </p:nvCxnSpPr>
        <p:spPr>
          <a:xfrm>
            <a:off x="835833" y="4785929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3411BB5-BC7A-4BF0-B5ED-5741EF7880E2}"/>
              </a:ext>
            </a:extLst>
          </p:cNvPr>
          <p:cNvCxnSpPr>
            <a:cxnSpLocks/>
          </p:cNvCxnSpPr>
          <p:nvPr/>
        </p:nvCxnSpPr>
        <p:spPr>
          <a:xfrm>
            <a:off x="835833" y="5240529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C4FBB97-D0F7-4F0C-BC5C-470CDBEC7E46}"/>
              </a:ext>
            </a:extLst>
          </p:cNvPr>
          <p:cNvCxnSpPr>
            <a:cxnSpLocks/>
          </p:cNvCxnSpPr>
          <p:nvPr/>
        </p:nvCxnSpPr>
        <p:spPr>
          <a:xfrm>
            <a:off x="835833" y="6149732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C534F92-27C8-49BD-88FF-E831C62746FD}"/>
              </a:ext>
            </a:extLst>
          </p:cNvPr>
          <p:cNvSpPr txBox="1"/>
          <p:nvPr/>
        </p:nvSpPr>
        <p:spPr>
          <a:xfrm>
            <a:off x="536725" y="2424375"/>
            <a:ext cx="367180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8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0504AA6-7C9F-4F29-9BC4-084D24738B07}"/>
              </a:ext>
            </a:extLst>
          </p:cNvPr>
          <p:cNvSpPr txBox="1"/>
          <p:nvPr/>
        </p:nvSpPr>
        <p:spPr>
          <a:xfrm>
            <a:off x="479077" y="4197060"/>
            <a:ext cx="468204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10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DD55764-76B6-4661-A0E7-58C05DD22517}"/>
              </a:ext>
            </a:extLst>
          </p:cNvPr>
          <p:cNvSpPr txBox="1"/>
          <p:nvPr/>
        </p:nvSpPr>
        <p:spPr>
          <a:xfrm>
            <a:off x="519760" y="2873423"/>
            <a:ext cx="468204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9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0AD208C3-CBCA-44F7-A2E0-AA6759F2882C}"/>
              </a:ext>
            </a:extLst>
          </p:cNvPr>
          <p:cNvCxnSpPr>
            <a:cxnSpLocks/>
          </p:cNvCxnSpPr>
          <p:nvPr/>
        </p:nvCxnSpPr>
        <p:spPr>
          <a:xfrm>
            <a:off x="835833" y="5695130"/>
            <a:ext cx="75447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아래쪽 285">
            <a:extLst>
              <a:ext uri="{FF2B5EF4-FFF2-40B4-BE49-F238E27FC236}">
                <a16:creationId xmlns:a16="http://schemas.microsoft.com/office/drawing/2014/main" id="{0ADF82D2-4D93-48BD-86B6-5FC7AC7D37F3}"/>
              </a:ext>
            </a:extLst>
          </p:cNvPr>
          <p:cNvSpPr/>
          <p:nvPr/>
        </p:nvSpPr>
        <p:spPr>
          <a:xfrm>
            <a:off x="988862" y="2107714"/>
            <a:ext cx="449132" cy="3708945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288" name="화살표: 아래쪽 287">
            <a:extLst>
              <a:ext uri="{FF2B5EF4-FFF2-40B4-BE49-F238E27FC236}">
                <a16:creationId xmlns:a16="http://schemas.microsoft.com/office/drawing/2014/main" id="{9353BFA2-F7A3-4965-878A-091C9AD64029}"/>
              </a:ext>
            </a:extLst>
          </p:cNvPr>
          <p:cNvSpPr/>
          <p:nvPr/>
        </p:nvSpPr>
        <p:spPr>
          <a:xfrm>
            <a:off x="5177064" y="2090486"/>
            <a:ext cx="449132" cy="121504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290" name="화살표: 아래쪽 289">
            <a:extLst>
              <a:ext uri="{FF2B5EF4-FFF2-40B4-BE49-F238E27FC236}">
                <a16:creationId xmlns:a16="http://schemas.microsoft.com/office/drawing/2014/main" id="{5E3181B8-AB3B-4E22-9A73-2332C50CBCF0}"/>
              </a:ext>
            </a:extLst>
          </p:cNvPr>
          <p:cNvSpPr/>
          <p:nvPr/>
        </p:nvSpPr>
        <p:spPr>
          <a:xfrm>
            <a:off x="5177064" y="3785449"/>
            <a:ext cx="449132" cy="533875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291" name="화살표: 아래쪽 290">
            <a:extLst>
              <a:ext uri="{FF2B5EF4-FFF2-40B4-BE49-F238E27FC236}">
                <a16:creationId xmlns:a16="http://schemas.microsoft.com/office/drawing/2014/main" id="{B4EBA77B-534A-43F8-B49D-819C5995126A}"/>
              </a:ext>
            </a:extLst>
          </p:cNvPr>
          <p:cNvSpPr/>
          <p:nvPr/>
        </p:nvSpPr>
        <p:spPr>
          <a:xfrm>
            <a:off x="5177064" y="4706835"/>
            <a:ext cx="449132" cy="1011212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59A7089-F273-473C-9E6C-36EAAD8A74AD}"/>
              </a:ext>
            </a:extLst>
          </p:cNvPr>
          <p:cNvSpPr txBox="1"/>
          <p:nvPr/>
        </p:nvSpPr>
        <p:spPr>
          <a:xfrm>
            <a:off x="1320830" y="2114744"/>
            <a:ext cx="2632172" cy="43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265" indent="-158265">
              <a:buFont typeface="Arial" panose="020B0604020202020204" pitchFamily="34" charset="0"/>
              <a:buChar char="•"/>
            </a:pPr>
            <a:r>
              <a:rPr lang="en-US" altLang="ko-KR" sz="738" dirty="0" err="1">
                <a:latin typeface="+mj-lt"/>
              </a:rPr>
              <a:t>Matlab</a:t>
            </a:r>
            <a:r>
              <a:rPr lang="en-US" altLang="ko-KR" sz="738" dirty="0">
                <a:latin typeface="+mj-lt"/>
              </a:rPr>
              <a:t> </a:t>
            </a:r>
            <a:r>
              <a:rPr lang="ko-KR" altLang="en-US" sz="738" dirty="0">
                <a:latin typeface="+mj-lt"/>
              </a:rPr>
              <a:t>코드화</a:t>
            </a:r>
            <a:endParaRPr lang="en-US" altLang="ko-KR" sz="738" dirty="0">
              <a:latin typeface="+mj-lt"/>
            </a:endParaRP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n-US" altLang="ko-KR" sz="738" dirty="0">
                <a:latin typeface="+mj-lt"/>
              </a:rPr>
              <a:t>Simulink </a:t>
            </a:r>
            <a:r>
              <a:rPr lang="ko-KR" altLang="en-US" sz="738" dirty="0">
                <a:latin typeface="+mj-lt"/>
              </a:rPr>
              <a:t>기능 분석 및 적용</a:t>
            </a:r>
            <a:endParaRPr lang="en-US" altLang="ko-KR" sz="738" dirty="0">
              <a:latin typeface="+mj-lt"/>
            </a:endParaRP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전력 시장 및 주요 요소 선택에 따른 스케줄링 환경 구축</a:t>
            </a:r>
            <a:endParaRPr lang="en-US" altLang="ko-KR" sz="738" dirty="0">
              <a:latin typeface="+mj-lt"/>
            </a:endParaRPr>
          </a:p>
        </p:txBody>
      </p: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0555BD31-C3AA-4988-B6DD-6978568F97F9}"/>
              </a:ext>
            </a:extLst>
          </p:cNvPr>
          <p:cNvSpPr/>
          <p:nvPr/>
        </p:nvSpPr>
        <p:spPr>
          <a:xfrm>
            <a:off x="988862" y="1694680"/>
            <a:ext cx="1955674" cy="408909"/>
          </a:xfrm>
          <a:prstGeom prst="roundRect">
            <a:avLst/>
          </a:prstGeom>
          <a:solidFill>
            <a:schemeClr val="bg1">
              <a:lumMod val="85000"/>
              <a:alpha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기존 스케줄링 </a:t>
            </a:r>
            <a:r>
              <a:rPr lang="en-US" altLang="ko-KR" sz="1108" dirty="0">
                <a:solidFill>
                  <a:schemeClr val="tx1"/>
                </a:solidFill>
                <a:latin typeface="+mj-lt"/>
              </a:rPr>
              <a:t>Simulink </a:t>
            </a:r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이동</a:t>
            </a:r>
          </a:p>
        </p:txBody>
      </p: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869F7396-C7D0-4462-AA28-8FC3C82F690C}"/>
              </a:ext>
            </a:extLst>
          </p:cNvPr>
          <p:cNvSpPr/>
          <p:nvPr/>
        </p:nvSpPr>
        <p:spPr>
          <a:xfrm>
            <a:off x="5177064" y="1634286"/>
            <a:ext cx="1652263" cy="403620"/>
          </a:xfrm>
          <a:prstGeom prst="roundRect">
            <a:avLst/>
          </a:prstGeom>
          <a:solidFill>
            <a:schemeClr val="bg1">
              <a:lumMod val="85000"/>
              <a:alpha val="87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8" dirty="0">
                <a:solidFill>
                  <a:schemeClr val="tx1"/>
                </a:solidFill>
                <a:latin typeface="+mj-lt"/>
              </a:rPr>
              <a:t>Massive EV </a:t>
            </a:r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스케줄링 개발</a:t>
            </a:r>
            <a:endParaRPr lang="en-US" altLang="ko-KR" sz="1108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E2B58E3-6C56-4B6A-B735-AAF63F807588}"/>
              </a:ext>
            </a:extLst>
          </p:cNvPr>
          <p:cNvSpPr txBox="1"/>
          <p:nvPr/>
        </p:nvSpPr>
        <p:spPr>
          <a:xfrm>
            <a:off x="5493428" y="2061490"/>
            <a:ext cx="1835920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265" indent="-158265">
              <a:buFont typeface="Arial" panose="020B0604020202020204" pitchFamily="34" charset="0"/>
              <a:buChar char="•"/>
            </a:pPr>
            <a:r>
              <a:rPr lang="en-US" altLang="ko-KR" sz="738" dirty="0">
                <a:latin typeface="+mj-lt"/>
              </a:rPr>
              <a:t>Large-scale Fleet </a:t>
            </a:r>
            <a:r>
              <a:rPr lang="ko-KR" altLang="en-US" sz="738" dirty="0">
                <a:latin typeface="+mj-lt"/>
              </a:rPr>
              <a:t>스케줄링 기법 개발</a:t>
            </a:r>
            <a:endParaRPr lang="en-US" altLang="ko-KR" sz="738" dirty="0">
              <a:latin typeface="+mj-lt"/>
            </a:endParaRP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BF9E6151-F314-421F-9770-F9F7BB57B93C}"/>
              </a:ext>
            </a:extLst>
          </p:cNvPr>
          <p:cNvSpPr/>
          <p:nvPr/>
        </p:nvSpPr>
        <p:spPr>
          <a:xfrm>
            <a:off x="5177064" y="3354069"/>
            <a:ext cx="2950743" cy="318275"/>
          </a:xfrm>
          <a:prstGeom prst="roundRect">
            <a:avLst/>
          </a:prstGeom>
          <a:solidFill>
            <a:schemeClr val="bg1">
              <a:lumMod val="85000"/>
              <a:alpha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병렬화를 통한 </a:t>
            </a:r>
            <a:r>
              <a:rPr lang="en-US" altLang="ko-KR" sz="1108" dirty="0">
                <a:solidFill>
                  <a:schemeClr val="tx1"/>
                </a:solidFill>
                <a:latin typeface="+mj-lt"/>
              </a:rPr>
              <a:t>Massive EV </a:t>
            </a:r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스케줄링 방법론 개발</a:t>
            </a:r>
            <a:endParaRPr lang="en-US" altLang="ko-KR" sz="1108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0EB03B5-50F2-4CFC-9D4C-1BFBE16FB4BE}"/>
              </a:ext>
            </a:extLst>
          </p:cNvPr>
          <p:cNvSpPr txBox="1"/>
          <p:nvPr/>
        </p:nvSpPr>
        <p:spPr>
          <a:xfrm>
            <a:off x="5493428" y="3709767"/>
            <a:ext cx="1329736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265" indent="-158265"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스케줄링 후 전력 분배</a:t>
            </a:r>
            <a:endParaRPr lang="en-US" altLang="ko-KR" sz="738" dirty="0">
              <a:latin typeface="+mj-lt"/>
            </a:endParaRPr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9DDA04CE-88EA-49BD-B6C1-1F591F019CE5}"/>
              </a:ext>
            </a:extLst>
          </p:cNvPr>
          <p:cNvSpPr/>
          <p:nvPr/>
        </p:nvSpPr>
        <p:spPr>
          <a:xfrm>
            <a:off x="5177064" y="4337811"/>
            <a:ext cx="2950743" cy="287210"/>
          </a:xfrm>
          <a:prstGeom prst="roundRect">
            <a:avLst/>
          </a:prstGeom>
          <a:solidFill>
            <a:schemeClr val="bg1">
              <a:lumMod val="85000"/>
              <a:alpha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시뮬레이터 결과 분석 툴 개발</a:t>
            </a:r>
          </a:p>
        </p:txBody>
      </p:sp>
      <p:sp>
        <p:nvSpPr>
          <p:cNvPr id="302" name="사각형: 둥근 모서리 301">
            <a:extLst>
              <a:ext uri="{FF2B5EF4-FFF2-40B4-BE49-F238E27FC236}">
                <a16:creationId xmlns:a16="http://schemas.microsoft.com/office/drawing/2014/main" id="{231BBC3A-F662-47AD-98C3-2365FA998ACE}"/>
              </a:ext>
            </a:extLst>
          </p:cNvPr>
          <p:cNvSpPr/>
          <p:nvPr/>
        </p:nvSpPr>
        <p:spPr>
          <a:xfrm>
            <a:off x="1132867" y="5899307"/>
            <a:ext cx="2950743" cy="287210"/>
          </a:xfrm>
          <a:prstGeom prst="roundRect">
            <a:avLst/>
          </a:prstGeom>
          <a:solidFill>
            <a:schemeClr val="bg1">
              <a:lumMod val="85000"/>
              <a:alpha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중간 보고서 작성</a:t>
            </a:r>
            <a:endParaRPr lang="en-US" altLang="ko-KR" sz="1108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id="{96FC1831-7C63-487E-ACDD-C948ED1AA2B0}"/>
              </a:ext>
            </a:extLst>
          </p:cNvPr>
          <p:cNvSpPr/>
          <p:nvPr/>
        </p:nvSpPr>
        <p:spPr>
          <a:xfrm>
            <a:off x="1635655" y="990114"/>
            <a:ext cx="2039968" cy="46540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92" b="1" dirty="0">
                <a:solidFill>
                  <a:srgbClr val="FF0000"/>
                </a:solidFill>
                <a:latin typeface="+mj-lt"/>
              </a:rPr>
              <a:t>V2G </a:t>
            </a:r>
            <a:r>
              <a:rPr lang="ko-KR" altLang="en-US" sz="1292" b="1" dirty="0">
                <a:solidFill>
                  <a:srgbClr val="FF0000"/>
                </a:solidFill>
                <a:latin typeface="+mj-lt"/>
              </a:rPr>
              <a:t>최적화 모델 개발</a:t>
            </a:r>
            <a:endParaRPr lang="en-US" altLang="ko-KR" sz="1292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(22.06 ~ 23.03)</a:t>
            </a:r>
            <a:endParaRPr lang="ko-KR" altLang="en-US" sz="1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5" name="사각형: 둥근 모서리 304">
            <a:extLst>
              <a:ext uri="{FF2B5EF4-FFF2-40B4-BE49-F238E27FC236}">
                <a16:creationId xmlns:a16="http://schemas.microsoft.com/office/drawing/2014/main" id="{42C8EE59-7FC5-4EC6-9A02-1DAE9A0F9729}"/>
              </a:ext>
            </a:extLst>
          </p:cNvPr>
          <p:cNvSpPr/>
          <p:nvPr/>
        </p:nvSpPr>
        <p:spPr>
          <a:xfrm>
            <a:off x="5647763" y="983932"/>
            <a:ext cx="2374430" cy="4424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92" b="1" dirty="0">
                <a:solidFill>
                  <a:srgbClr val="0070C0"/>
                </a:solidFill>
                <a:latin typeface="+mj-lt"/>
              </a:rPr>
              <a:t>사용자 수요 예측 및 </a:t>
            </a:r>
            <a:r>
              <a:rPr lang="en-US" altLang="ko-KR" sz="1292" b="1" dirty="0">
                <a:solidFill>
                  <a:srgbClr val="0070C0"/>
                </a:solidFill>
                <a:latin typeface="+mj-lt"/>
              </a:rPr>
              <a:t>Massive EV</a:t>
            </a:r>
          </a:p>
          <a:p>
            <a:pPr algn="ctr"/>
            <a:r>
              <a:rPr lang="en-US" altLang="ko-KR" sz="1000" b="1" dirty="0">
                <a:solidFill>
                  <a:srgbClr val="0070C0"/>
                </a:solidFill>
                <a:latin typeface="+mj-lt"/>
              </a:rPr>
              <a:t>(23.03 ~ 24.02)</a:t>
            </a:r>
            <a:endParaRPr lang="ko-KR" altLang="en-US" sz="1000" b="1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BA3EBC-33FC-0303-7A67-9800D092DCCD}"/>
              </a:ext>
            </a:extLst>
          </p:cNvPr>
          <p:cNvGrpSpPr/>
          <p:nvPr/>
        </p:nvGrpSpPr>
        <p:grpSpPr>
          <a:xfrm>
            <a:off x="374962" y="3934663"/>
            <a:ext cx="3984416" cy="433004"/>
            <a:chOff x="314281" y="5838499"/>
            <a:chExt cx="3984415" cy="43300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2ED866C-E0D0-43C7-AFC3-E1C075D6E2A4}"/>
                </a:ext>
              </a:extLst>
            </p:cNvPr>
            <p:cNvSpPr txBox="1"/>
            <p:nvPr/>
          </p:nvSpPr>
          <p:spPr>
            <a:xfrm>
              <a:off x="314281" y="5838499"/>
              <a:ext cx="797731" cy="433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38" dirty="0">
                  <a:solidFill>
                    <a:srgbClr val="FF0000"/>
                  </a:solidFill>
                  <a:latin typeface="+mj-lt"/>
                </a:rPr>
                <a:t>현재</a:t>
              </a:r>
              <a:endParaRPr lang="en-US" altLang="ko-KR" sz="738" dirty="0">
                <a:solidFill>
                  <a:srgbClr val="FF0000"/>
                </a:solidFill>
                <a:latin typeface="+mj-lt"/>
              </a:endParaRPr>
            </a:p>
            <a:p>
              <a:r>
                <a:rPr lang="en-US" altLang="ko-KR" sz="738" dirty="0">
                  <a:solidFill>
                    <a:srgbClr val="FF0000"/>
                  </a:solidFill>
                  <a:latin typeface="+mj-lt"/>
                </a:rPr>
                <a:t>(22.09.28)</a:t>
              </a:r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F1CFD984-3838-4BEF-8900-0F686D289E39}"/>
                </a:ext>
              </a:extLst>
            </p:cNvPr>
            <p:cNvCxnSpPr>
              <a:cxnSpLocks/>
            </p:cNvCxnSpPr>
            <p:nvPr/>
          </p:nvCxnSpPr>
          <p:spPr>
            <a:xfrm>
              <a:off x="633575" y="5942070"/>
              <a:ext cx="3665121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제목 2">
            <a:extLst>
              <a:ext uri="{FF2B5EF4-FFF2-40B4-BE49-F238E27FC236}">
                <a16:creationId xmlns:a16="http://schemas.microsoft.com/office/drawing/2014/main" id="{A37A83A8-E939-4776-AC2F-FA43E31C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63" y="392687"/>
            <a:ext cx="8229600" cy="419100"/>
          </a:xfrm>
        </p:spPr>
        <p:txBody>
          <a:bodyPr/>
          <a:lstStyle/>
          <a:p>
            <a:pPr marL="413249" indent="-413249">
              <a:buFont typeface="+mj-lt"/>
              <a:buAutoNum type="romanUcPeriod" startAt="4"/>
              <a:defRPr/>
            </a:pPr>
            <a:r>
              <a:rPr lang="ko-KR" altLang="en-US" kern="0" dirty="0">
                <a:latin typeface="맑은 고딕" pitchFamily="50" charset="-127"/>
              </a:rPr>
              <a:t>연구내용</a:t>
            </a:r>
            <a:r>
              <a:rPr lang="ko-KR" altLang="en-US" sz="1846" kern="0" dirty="0">
                <a:latin typeface="맑은 고딕" pitchFamily="50" charset="-127"/>
              </a:rPr>
              <a:t> </a:t>
            </a:r>
            <a:r>
              <a:rPr lang="en-US" altLang="ko-KR" sz="1846" kern="0" dirty="0">
                <a:latin typeface="맑은 고딕" pitchFamily="50" charset="-127"/>
              </a:rPr>
              <a:t>- </a:t>
            </a:r>
            <a:r>
              <a:rPr lang="en-US" altLang="ko-KR" sz="1846" dirty="0"/>
              <a:t>1. </a:t>
            </a:r>
            <a:r>
              <a:rPr lang="ko-KR" altLang="en-US" sz="1846" dirty="0"/>
              <a:t>로드맵</a:t>
            </a:r>
            <a:endParaRPr lang="ko-KR" altLang="en-US" kern="0" dirty="0">
              <a:latin typeface="맑은 고딕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8108BD9-DC07-252D-FA4F-10B1EAF48FB6}"/>
              </a:ext>
            </a:extLst>
          </p:cNvPr>
          <p:cNvSpPr/>
          <p:nvPr/>
        </p:nvSpPr>
        <p:spPr>
          <a:xfrm>
            <a:off x="1863206" y="3281449"/>
            <a:ext cx="449132" cy="253521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46E9-611B-C869-4F9F-51A28D7069F6}"/>
              </a:ext>
            </a:extLst>
          </p:cNvPr>
          <p:cNvSpPr txBox="1"/>
          <p:nvPr/>
        </p:nvSpPr>
        <p:spPr>
          <a:xfrm>
            <a:off x="2189223" y="3239676"/>
            <a:ext cx="2298232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38" dirty="0">
                <a:latin typeface="+mj-lt"/>
              </a:rPr>
              <a:t>Model Predictive Control </a:t>
            </a:r>
            <a:r>
              <a:rPr lang="ko-KR" altLang="en-US" sz="738" dirty="0">
                <a:latin typeface="+mj-lt"/>
              </a:rPr>
              <a:t>적용</a:t>
            </a:r>
            <a:endParaRPr lang="en-US" altLang="ko-KR" sz="738" dirty="0">
              <a:latin typeface="+mj-lt"/>
            </a:endParaRPr>
          </a:p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38" dirty="0">
                <a:latin typeface="+mj-lt"/>
              </a:rPr>
              <a:t>Input </a:t>
            </a:r>
            <a:r>
              <a:rPr lang="ko-KR" altLang="en-US" sz="738" dirty="0">
                <a:latin typeface="+mj-lt"/>
              </a:rPr>
              <a:t>데이터 변화에 따른 출력 비교</a:t>
            </a:r>
            <a:endParaRPr lang="en-US" altLang="ko-KR" sz="738" dirty="0">
              <a:latin typeface="+mj-lt"/>
            </a:endParaRPr>
          </a:p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현실적 문제</a:t>
            </a:r>
            <a:r>
              <a:rPr lang="en-US" altLang="ko-KR" sz="738" dirty="0">
                <a:latin typeface="+mj-lt"/>
              </a:rPr>
              <a:t>(EV</a:t>
            </a:r>
            <a:r>
              <a:rPr lang="ko-KR" altLang="en-US" sz="738" dirty="0">
                <a:latin typeface="+mj-lt"/>
              </a:rPr>
              <a:t>간 정보 수집</a:t>
            </a:r>
            <a:r>
              <a:rPr lang="en-US" altLang="ko-KR" sz="738" dirty="0">
                <a:latin typeface="+mj-lt"/>
              </a:rPr>
              <a:t> Delay, Fail </a:t>
            </a:r>
            <a:r>
              <a:rPr lang="ko-KR" altLang="en-US" sz="738" dirty="0">
                <a:latin typeface="+mj-lt"/>
              </a:rPr>
              <a:t>등</a:t>
            </a:r>
            <a:r>
              <a:rPr lang="en-US" altLang="ko-KR" sz="738" dirty="0">
                <a:latin typeface="+mj-lt"/>
              </a:rPr>
              <a:t>)</a:t>
            </a:r>
            <a:r>
              <a:rPr lang="ko-KR" altLang="en-US" sz="738" dirty="0">
                <a:latin typeface="+mj-lt"/>
              </a:rPr>
              <a:t>를 반영한 </a:t>
            </a:r>
            <a:r>
              <a:rPr lang="en-US" altLang="ko-KR" sz="738" dirty="0">
                <a:latin typeface="+mj-lt"/>
              </a:rPr>
              <a:t>input </a:t>
            </a:r>
            <a:r>
              <a:rPr lang="ko-KR" altLang="en-US" sz="738" dirty="0">
                <a:latin typeface="+mj-lt"/>
              </a:rPr>
              <a:t>변화 부여</a:t>
            </a:r>
            <a:endParaRPr lang="en-US" altLang="ko-KR" sz="738" dirty="0">
              <a:latin typeface="+mj-lt"/>
            </a:endParaRPr>
          </a:p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38" dirty="0">
              <a:latin typeface="+mj-lt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19A8C4-3FF2-F9D2-4AFC-F319CEB5D887}"/>
              </a:ext>
            </a:extLst>
          </p:cNvPr>
          <p:cNvSpPr/>
          <p:nvPr/>
        </p:nvSpPr>
        <p:spPr>
          <a:xfrm>
            <a:off x="1863206" y="2932991"/>
            <a:ext cx="2219758" cy="332794"/>
          </a:xfrm>
          <a:prstGeom prst="roundRect">
            <a:avLst/>
          </a:prstGeom>
          <a:solidFill>
            <a:schemeClr val="bg1">
              <a:lumMod val="85000"/>
              <a:alpha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8" dirty="0">
                <a:solidFill>
                  <a:schemeClr val="tx1"/>
                </a:solidFill>
                <a:latin typeface="+mj-lt"/>
              </a:rPr>
              <a:t>EV user</a:t>
            </a:r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 불확실성 예측 모델 개발</a:t>
            </a:r>
            <a:endParaRPr lang="en-US" altLang="ko-KR" sz="1108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BEB16-EF25-EB07-560D-1D2E270801B4}"/>
              </a:ext>
            </a:extLst>
          </p:cNvPr>
          <p:cNvSpPr txBox="1"/>
          <p:nvPr/>
        </p:nvSpPr>
        <p:spPr>
          <a:xfrm>
            <a:off x="8546307" y="1319374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4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97866-AF81-FC0E-985E-5B9E5AB35410}"/>
              </a:ext>
            </a:extLst>
          </p:cNvPr>
          <p:cNvSpPr txBox="1"/>
          <p:nvPr/>
        </p:nvSpPr>
        <p:spPr>
          <a:xfrm>
            <a:off x="8564514" y="1859046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5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2404E-2B65-D5AE-5C00-3215195FD350}"/>
              </a:ext>
            </a:extLst>
          </p:cNvPr>
          <p:cNvSpPr txBox="1"/>
          <p:nvPr/>
        </p:nvSpPr>
        <p:spPr>
          <a:xfrm>
            <a:off x="8590913" y="2335419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6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2EFAA-9363-4B4B-8A3F-9EA778A40135}"/>
              </a:ext>
            </a:extLst>
          </p:cNvPr>
          <p:cNvSpPr txBox="1"/>
          <p:nvPr/>
        </p:nvSpPr>
        <p:spPr>
          <a:xfrm>
            <a:off x="8602023" y="2822173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7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FFA7CD-968B-5AD3-2B2C-A1A0DB63A754}"/>
              </a:ext>
            </a:extLst>
          </p:cNvPr>
          <p:cNvSpPr txBox="1"/>
          <p:nvPr/>
        </p:nvSpPr>
        <p:spPr>
          <a:xfrm>
            <a:off x="8590913" y="3283256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8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AF946D-0125-2A00-48E1-CAFF863283DE}"/>
              </a:ext>
            </a:extLst>
          </p:cNvPr>
          <p:cNvSpPr txBox="1"/>
          <p:nvPr/>
        </p:nvSpPr>
        <p:spPr>
          <a:xfrm>
            <a:off x="8601219" y="3761537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9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9B568-A41F-0B5B-0391-4CE5FA9AC95D}"/>
              </a:ext>
            </a:extLst>
          </p:cNvPr>
          <p:cNvSpPr txBox="1"/>
          <p:nvPr/>
        </p:nvSpPr>
        <p:spPr>
          <a:xfrm>
            <a:off x="8583097" y="4245500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10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0BCCDF-FA3C-1A17-AC00-91A76EA2969F}"/>
              </a:ext>
            </a:extLst>
          </p:cNvPr>
          <p:cNvSpPr txBox="1"/>
          <p:nvPr/>
        </p:nvSpPr>
        <p:spPr>
          <a:xfrm>
            <a:off x="8625382" y="5572490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24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E5277-A611-7D93-205E-1D0256FCE5D1}"/>
              </a:ext>
            </a:extLst>
          </p:cNvPr>
          <p:cNvSpPr txBox="1"/>
          <p:nvPr/>
        </p:nvSpPr>
        <p:spPr>
          <a:xfrm>
            <a:off x="8625382" y="5994845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24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301E9-A19E-0B1B-DE49-DD552DCFD643}"/>
              </a:ext>
            </a:extLst>
          </p:cNvPr>
          <p:cNvSpPr txBox="1"/>
          <p:nvPr/>
        </p:nvSpPr>
        <p:spPr>
          <a:xfrm>
            <a:off x="8615589" y="5131243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12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09BA9D-57E9-802C-6A5F-C229E8D0EC30}"/>
              </a:ext>
            </a:extLst>
          </p:cNvPr>
          <p:cNvSpPr txBox="1"/>
          <p:nvPr/>
        </p:nvSpPr>
        <p:spPr>
          <a:xfrm>
            <a:off x="8605491" y="4672984"/>
            <a:ext cx="579486" cy="244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23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년 </a:t>
            </a:r>
            <a:r>
              <a:rPr lang="en-US" altLang="ko-KR" sz="738" b="1" dirty="0">
                <a:solidFill>
                  <a:srgbClr val="00B0F0"/>
                </a:solidFill>
                <a:latin typeface="+mj-lt"/>
              </a:rPr>
              <a:t>11</a:t>
            </a:r>
            <a:r>
              <a:rPr lang="ko-KR" altLang="en-US" sz="738" b="1" dirty="0">
                <a:solidFill>
                  <a:srgbClr val="00B0F0"/>
                </a:solidFill>
                <a:latin typeface="+mj-lt"/>
              </a:rPr>
              <a:t>월</a:t>
            </a:r>
            <a:endParaRPr lang="en-US" altLang="ko-KR" sz="738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45CFBDE-C3A1-F2F5-7085-A4C683202AE7}"/>
              </a:ext>
            </a:extLst>
          </p:cNvPr>
          <p:cNvSpPr/>
          <p:nvPr/>
        </p:nvSpPr>
        <p:spPr>
          <a:xfrm>
            <a:off x="5177064" y="5862516"/>
            <a:ext cx="2950743" cy="287210"/>
          </a:xfrm>
          <a:prstGeom prst="roundRect">
            <a:avLst/>
          </a:prstGeom>
          <a:solidFill>
            <a:schemeClr val="bg1">
              <a:lumMod val="85000"/>
              <a:alpha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latin typeface="+mj-lt"/>
              </a:rPr>
              <a:t>최종 보고서 작성</a:t>
            </a:r>
            <a:endParaRPr lang="en-US" altLang="ko-KR" sz="1108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02ABC8-B4F4-8F0D-D602-F4258542BB3E}"/>
              </a:ext>
            </a:extLst>
          </p:cNvPr>
          <p:cNvSpPr txBox="1"/>
          <p:nvPr/>
        </p:nvSpPr>
        <p:spPr>
          <a:xfrm>
            <a:off x="5497801" y="4665422"/>
            <a:ext cx="2882816" cy="75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환경 구성 요소</a:t>
            </a:r>
            <a:r>
              <a:rPr lang="en-US" altLang="ko-KR" sz="738" dirty="0">
                <a:latin typeface="+mj-lt"/>
              </a:rPr>
              <a:t>(Dumb, Arbitrage </a:t>
            </a:r>
            <a:r>
              <a:rPr lang="ko-KR" altLang="en-US" sz="738" dirty="0">
                <a:latin typeface="+mj-lt"/>
              </a:rPr>
              <a:t>등</a:t>
            </a:r>
            <a:r>
              <a:rPr lang="en-US" altLang="ko-KR" sz="738" dirty="0">
                <a:latin typeface="+mj-lt"/>
              </a:rPr>
              <a:t>)</a:t>
            </a:r>
            <a:r>
              <a:rPr lang="ko-KR" altLang="en-US" sz="738" dirty="0">
                <a:latin typeface="+mj-lt"/>
              </a:rPr>
              <a:t> 조정을 통한 결과 분석</a:t>
            </a:r>
            <a:endParaRPr lang="en-US" altLang="ko-KR" sz="738" dirty="0">
              <a:latin typeface="+mj-lt"/>
            </a:endParaRPr>
          </a:p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불확실성에 따른 영향도 분석</a:t>
            </a:r>
            <a:endParaRPr lang="en-US" altLang="ko-KR" sz="738" dirty="0">
              <a:latin typeface="+mj-lt"/>
            </a:endParaRPr>
          </a:p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시뮬레이터 결과에 따른 수익 정산 모델 개발</a:t>
            </a:r>
            <a:endParaRPr lang="en-US" altLang="ko-KR" sz="738" dirty="0">
              <a:latin typeface="+mj-lt"/>
            </a:endParaRPr>
          </a:p>
          <a:p>
            <a:pPr marL="158265" indent="-1582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38" dirty="0">
                <a:latin typeface="+mj-lt"/>
              </a:rPr>
              <a:t>개별 제어와 집합 제어 결과 분석</a:t>
            </a:r>
            <a:endParaRPr lang="en-US" altLang="ko-KR" sz="738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73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코드 근황</a:t>
            </a:r>
            <a:r>
              <a:rPr lang="en-US" altLang="ko-KR" sz="2400" kern="0">
                <a:latin typeface="맑은 고딕" pitchFamily="50" charset="-127"/>
              </a:rPr>
              <a:t>(22.09.13~22.09.16)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AutoShape 176">
            <a:extLst>
              <a:ext uri="{FF2B5EF4-FFF2-40B4-BE49-F238E27FC236}">
                <a16:creationId xmlns:a16="http://schemas.microsoft.com/office/drawing/2014/main" id="{43DFFF7C-AC2E-13DD-78BE-B319D492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" y="791713"/>
            <a:ext cx="9182100" cy="573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Simulink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내부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이용해 외부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MATLAB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으로 최적화 진행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Coder.extrinsic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명령어 사용하면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MATLAB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엔진으로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시뮬링크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코드를 돌려줌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에 따로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zero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행렬을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할당해줘야됨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사이즈는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함수랑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맞게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또한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y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time series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위해서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1,2,3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기입해줘야됨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MAT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파일이 불러오기가 안됨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+ Table,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Cell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형식도 불가해서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matrix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 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져와서 변수화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(ex.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In,Out,InitSoc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…)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진행하여 블록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만들것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0470C-5DCC-8DDF-FE1B-E1FFEFBF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14" y="1476855"/>
            <a:ext cx="3200400" cy="3686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0CCD0D-3E3F-46B8-8C1A-C7900C06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5167"/>
            <a:ext cx="4630723" cy="12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코드 근황</a:t>
            </a:r>
            <a:r>
              <a:rPr lang="en-US" altLang="ko-KR" sz="2400" kern="0" dirty="0">
                <a:latin typeface="맑은 고딕" pitchFamily="50" charset="-127"/>
              </a:rPr>
              <a:t>(22.09.19~22.09.22)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AutoShape 176">
            <a:extLst>
              <a:ext uri="{FF2B5EF4-FFF2-40B4-BE49-F238E27FC236}">
                <a16:creationId xmlns:a16="http://schemas.microsoft.com/office/drawing/2014/main" id="{43DFFF7C-AC2E-13DD-78BE-B319D492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" y="791713"/>
            <a:ext cx="9182100" cy="573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Dumb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충전 스케줄링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dirty="0">
              <a:latin typeface="+mj-ea"/>
              <a:ea typeface="+mj-ea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Length, size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함수 사용 시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( ex. For I = 1:size(ev,1) )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오류가 발생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사전에 변수를 생성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size_ev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 = 0;)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후 변수에 사이즈 함수 대입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size_ev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 = size(ev,1))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하고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for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문에 대입하면 정상적으로 작동함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변수 사전할당이 중요함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사전할당이 필요한 이유는 모르겠음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If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문이 정상적으로 작동하지 않음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 err="1">
                <a:latin typeface="+mj-ea"/>
                <a:ea typeface="+mj-ea"/>
                <a:sym typeface="Wingdings" panose="05000000000000000000" pitchFamily="2" charset="2"/>
              </a:rPr>
              <a:t>좌항에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mxarray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형태가 들어가면 안된다고 뜸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우회해서 넣어주면 됨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en-US" altLang="ko-KR" sz="1000" i="0" u="none" strike="noStrike" dirty="0">
                <a:effectLst/>
                <a:latin typeface="+mj-ea"/>
                <a:ea typeface="+mj-ea"/>
              </a:rPr>
              <a:t>temp = </a:t>
            </a:r>
            <a:r>
              <a:rPr lang="en-US" altLang="ko-KR" sz="1000" i="0" u="none" strike="noStrike" dirty="0" err="1">
                <a:effectLst/>
                <a:latin typeface="+mj-ea"/>
                <a:ea typeface="+mj-ea"/>
              </a:rPr>
              <a:t>ev</a:t>
            </a:r>
            <a:r>
              <a:rPr lang="en-US" altLang="ko-KR" sz="1000" i="0" u="none" strike="noStrike" dirty="0">
                <a:effectLst/>
                <a:latin typeface="+mj-ea"/>
                <a:ea typeface="+mj-ea"/>
              </a:rPr>
              <a:t>(i,1); , </a:t>
            </a:r>
            <a:r>
              <a:rPr lang="en-US" altLang="ko-KR" sz="1000" i="0" u="none" strike="noStrike" dirty="0" err="1">
                <a:effectLst/>
                <a:latin typeface="+mj-ea"/>
                <a:ea typeface="+mj-ea"/>
              </a:rPr>
              <a:t>idx</a:t>
            </a:r>
            <a:r>
              <a:rPr lang="en-US" altLang="ko-KR" sz="1000" i="0" u="none" strike="noStrike" dirty="0">
                <a:effectLst/>
                <a:latin typeface="+mj-ea"/>
                <a:ea typeface="+mj-ea"/>
              </a:rPr>
              <a:t> = temp == 0; , if </a:t>
            </a:r>
            <a:r>
              <a:rPr lang="en-US" altLang="ko-KR" sz="1000" i="0" u="none" strike="noStrike" dirty="0" err="1">
                <a:effectLst/>
                <a:latin typeface="+mj-ea"/>
                <a:ea typeface="+mj-ea"/>
              </a:rPr>
              <a:t>idx</a:t>
            </a:r>
            <a:r>
              <a:rPr lang="en-US" altLang="ko-KR" sz="1000" i="0" u="none" strike="noStrike" dirty="0">
                <a:effectLst/>
                <a:latin typeface="+mj-ea"/>
                <a:ea typeface="+mj-ea"/>
              </a:rPr>
              <a:t> == 1)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u="none" strike="noStrike" dirty="0">
                <a:latin typeface="+mj-ea"/>
                <a:ea typeface="+mj-ea"/>
              </a:rPr>
              <a:t>Array </a:t>
            </a:r>
            <a:r>
              <a:rPr lang="ko-KR" altLang="en-US" sz="1000" u="none" strike="noStrike" dirty="0">
                <a:latin typeface="+mj-ea"/>
                <a:ea typeface="+mj-ea"/>
              </a:rPr>
              <a:t>형식에서 </a:t>
            </a:r>
            <a:r>
              <a:rPr lang="ko-KR" altLang="en-US" sz="1000" dirty="0">
                <a:latin typeface="+mj-ea"/>
                <a:ea typeface="+mj-ea"/>
              </a:rPr>
              <a:t>전체 행 </a:t>
            </a:r>
            <a:r>
              <a:rPr lang="en-US" altLang="ko-KR" sz="1000" dirty="0">
                <a:latin typeface="+mj-ea"/>
                <a:ea typeface="+mj-ea"/>
              </a:rPr>
              <a:t>or </a:t>
            </a:r>
            <a:r>
              <a:rPr lang="ko-KR" altLang="en-US" sz="1000" dirty="0">
                <a:latin typeface="+mj-ea"/>
                <a:ea typeface="+mj-ea"/>
              </a:rPr>
              <a:t>열을 선택할 때 </a:t>
            </a:r>
            <a:r>
              <a:rPr lang="en-US" altLang="ko-KR" sz="1000" dirty="0">
                <a:latin typeface="+mj-ea"/>
                <a:ea typeface="+mj-ea"/>
              </a:rPr>
              <a:t>colon</a:t>
            </a:r>
            <a:r>
              <a:rPr lang="ko-KR" altLang="en-US" sz="1000" dirty="0">
                <a:latin typeface="+mj-ea"/>
                <a:ea typeface="+mj-ea"/>
              </a:rPr>
              <a:t>으로만 쓰면 인식을 못함</a:t>
            </a:r>
            <a:r>
              <a:rPr lang="en-US" altLang="ko-KR" sz="1000" dirty="0">
                <a:latin typeface="+mj-ea"/>
                <a:ea typeface="+mj-ea"/>
              </a:rPr>
              <a:t>( ex. </a:t>
            </a:r>
            <a:r>
              <a:rPr lang="en-US" altLang="ko-KR" sz="1000" dirty="0" err="1">
                <a:latin typeface="+mj-ea"/>
                <a:ea typeface="+mj-ea"/>
              </a:rPr>
              <a:t>Ev</a:t>
            </a:r>
            <a:r>
              <a:rPr lang="en-US" altLang="ko-KR" sz="1000" dirty="0">
                <a:latin typeface="+mj-ea"/>
                <a:ea typeface="+mj-ea"/>
              </a:rPr>
              <a:t>(:,1) </a:t>
            </a:r>
            <a:r>
              <a:rPr lang="ko-KR" altLang="en-US" sz="1000" dirty="0">
                <a:latin typeface="+mj-ea"/>
                <a:ea typeface="+mj-ea"/>
              </a:rPr>
              <a:t>하면 안됨 </a:t>
            </a:r>
            <a:br>
              <a:rPr lang="en-US" altLang="ko-KR" sz="1000" dirty="0">
                <a:latin typeface="+mj-ea"/>
                <a:ea typeface="+mj-ea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Colon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이 좀 더 제한적인 기능을 하는 것으로 보임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Cell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형식처럼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for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문을 이용하여 일일이 계산해주면 가능함</a:t>
            </a: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완성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17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코드 근황</a:t>
            </a:r>
            <a:r>
              <a:rPr lang="en-US" altLang="ko-KR" sz="2400" kern="0" dirty="0">
                <a:latin typeface="맑은 고딕" pitchFamily="50" charset="-127"/>
              </a:rPr>
              <a:t>(22.09.26~22.09.30)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AutoShape 176">
            <a:extLst>
              <a:ext uri="{FF2B5EF4-FFF2-40B4-BE49-F238E27FC236}">
                <a16:creationId xmlns:a16="http://schemas.microsoft.com/office/drawing/2014/main" id="{43DFFF7C-AC2E-13DD-78BE-B319D492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" y="791713"/>
            <a:ext cx="5818390" cy="57398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Arbitrage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충전 스케줄링 구현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endParaRPr lang="en-US" altLang="ko-KR" dirty="0">
              <a:latin typeface="+mj-ea"/>
              <a:ea typeface="+mj-ea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Matlab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에서 </a:t>
            </a: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intlinprog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를 이용하여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Arbitrage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구현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Basic Cost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는 제외하고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SoC Boundary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만 제약조건을 넣어서 구현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계산시간 최소화를 위해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EV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별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Duration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만큼만 변수를 넣어서 진행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Day 0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에 대해서만 스케줄링 진행함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최적화 진행 후 데이터 엑셀화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Simulink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로 이동 후 문법 정리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readmatrix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통해 읽어온 변수는 바로 계산이 안됨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(ex.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Ev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(i,8) *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ev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(i,5)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불가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readmatrix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ev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input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 불러와서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colum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별로 변수 생성해줌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D5DC611-60CB-6489-7AD5-6BF5D159FFF4}"/>
              </a:ext>
            </a:extLst>
          </p:cNvPr>
          <p:cNvGrpSpPr/>
          <p:nvPr/>
        </p:nvGrpSpPr>
        <p:grpSpPr>
          <a:xfrm>
            <a:off x="488504" y="4352050"/>
            <a:ext cx="5499090" cy="554021"/>
            <a:chOff x="535722" y="4181999"/>
            <a:chExt cx="5499090" cy="55402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CFBD975-7911-24A5-6E98-1E4179EB5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722" y="4494415"/>
              <a:ext cx="1915163" cy="241605"/>
            </a:xfrm>
            <a:prstGeom prst="rect">
              <a:avLst/>
            </a:prstGeom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BAEAD1-CB7B-C376-0D6B-FAAFC6D2151A}"/>
                </a:ext>
              </a:extLst>
            </p:cNvPr>
            <p:cNvCxnSpPr/>
            <p:nvPr/>
          </p:nvCxnSpPr>
          <p:spPr>
            <a:xfrm>
              <a:off x="2533544" y="4557333"/>
              <a:ext cx="361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C99CF0-E7B0-5F64-03B2-B1B5D0A46800}"/>
                </a:ext>
              </a:extLst>
            </p:cNvPr>
            <p:cNvSpPr txBox="1"/>
            <p:nvPr/>
          </p:nvSpPr>
          <p:spPr>
            <a:xfrm>
              <a:off x="2407096" y="4340507"/>
              <a:ext cx="6963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Dur = 3+4+6</a:t>
              </a:r>
              <a:endParaRPr lang="ko-KR" altLang="en-US" sz="800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76F800A-9829-351B-77DC-485149D0AF65}"/>
                </a:ext>
              </a:extLst>
            </p:cNvPr>
            <p:cNvGrpSpPr/>
            <p:nvPr/>
          </p:nvGrpSpPr>
          <p:grpSpPr>
            <a:xfrm>
              <a:off x="3063766" y="4181999"/>
              <a:ext cx="2971046" cy="463508"/>
              <a:chOff x="3063872" y="4105799"/>
              <a:chExt cx="2971046" cy="46350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5C6B353-ED3E-1777-1BAB-6EF6A2F233D3}"/>
                  </a:ext>
                </a:extLst>
              </p:cNvPr>
              <p:cNvGrpSpPr/>
              <p:nvPr/>
            </p:nvGrpSpPr>
            <p:grpSpPr>
              <a:xfrm>
                <a:off x="3063872" y="4443471"/>
                <a:ext cx="2971046" cy="125836"/>
                <a:chOff x="2660708" y="4476099"/>
                <a:chExt cx="2971046" cy="12583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C9A84E50-6494-5DD1-25B1-CF9B33C08972}"/>
                    </a:ext>
                  </a:extLst>
                </p:cNvPr>
                <p:cNvSpPr/>
                <p:nvPr/>
              </p:nvSpPr>
              <p:spPr>
                <a:xfrm>
                  <a:off x="2660708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BD937A-E505-AF68-FF1B-780A8AA7C6AD}"/>
                    </a:ext>
                  </a:extLst>
                </p:cNvPr>
                <p:cNvSpPr/>
                <p:nvPr/>
              </p:nvSpPr>
              <p:spPr>
                <a:xfrm>
                  <a:off x="2889250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C3D305D4-3701-18F7-64AF-59A39CE5F789}"/>
                    </a:ext>
                  </a:extLst>
                </p:cNvPr>
                <p:cNvSpPr/>
                <p:nvPr/>
              </p:nvSpPr>
              <p:spPr>
                <a:xfrm>
                  <a:off x="3117792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B3F8299-4245-3437-EF38-FB3840C0332E}"/>
                    </a:ext>
                  </a:extLst>
                </p:cNvPr>
                <p:cNvSpPr/>
                <p:nvPr/>
              </p:nvSpPr>
              <p:spPr>
                <a:xfrm>
                  <a:off x="3346334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01DA3DE-8997-E78D-014E-9A4DAA738F39}"/>
                    </a:ext>
                  </a:extLst>
                </p:cNvPr>
                <p:cNvSpPr/>
                <p:nvPr/>
              </p:nvSpPr>
              <p:spPr>
                <a:xfrm>
                  <a:off x="3574876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8D023AFB-DF61-70A4-36B2-5F4B75B985A2}"/>
                    </a:ext>
                  </a:extLst>
                </p:cNvPr>
                <p:cNvSpPr/>
                <p:nvPr/>
              </p:nvSpPr>
              <p:spPr>
                <a:xfrm>
                  <a:off x="3803418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2378584-CB88-E09F-0B7A-2B09DB658D5D}"/>
                    </a:ext>
                  </a:extLst>
                </p:cNvPr>
                <p:cNvSpPr/>
                <p:nvPr/>
              </p:nvSpPr>
              <p:spPr>
                <a:xfrm>
                  <a:off x="4031960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4441654-DE7F-B21D-602B-193D61E629DF}"/>
                    </a:ext>
                  </a:extLst>
                </p:cNvPr>
                <p:cNvSpPr/>
                <p:nvPr/>
              </p:nvSpPr>
              <p:spPr>
                <a:xfrm>
                  <a:off x="4260502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CAAC34E-E144-E882-2EF2-FC37752CD6B5}"/>
                    </a:ext>
                  </a:extLst>
                </p:cNvPr>
                <p:cNvSpPr/>
                <p:nvPr/>
              </p:nvSpPr>
              <p:spPr>
                <a:xfrm>
                  <a:off x="4489044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75B37ED-8289-D5EB-6848-17BC6809D0CB}"/>
                    </a:ext>
                  </a:extLst>
                </p:cNvPr>
                <p:cNvSpPr/>
                <p:nvPr/>
              </p:nvSpPr>
              <p:spPr>
                <a:xfrm>
                  <a:off x="4717586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E090C8FA-029E-32A8-A1F9-061CD9CA6C91}"/>
                    </a:ext>
                  </a:extLst>
                </p:cNvPr>
                <p:cNvSpPr/>
                <p:nvPr/>
              </p:nvSpPr>
              <p:spPr>
                <a:xfrm>
                  <a:off x="4946128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EC10795-76C0-F830-5B4E-0B6A7651437E}"/>
                    </a:ext>
                  </a:extLst>
                </p:cNvPr>
                <p:cNvSpPr/>
                <p:nvPr/>
              </p:nvSpPr>
              <p:spPr>
                <a:xfrm>
                  <a:off x="5174670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8A5D302-5D3F-A1CC-096A-2C740028C4D3}"/>
                    </a:ext>
                  </a:extLst>
                </p:cNvPr>
                <p:cNvSpPr/>
                <p:nvPr/>
              </p:nvSpPr>
              <p:spPr>
                <a:xfrm>
                  <a:off x="5403212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오른쪽 대괄호 34">
                <a:extLst>
                  <a:ext uri="{FF2B5EF4-FFF2-40B4-BE49-F238E27FC236}">
                    <a16:creationId xmlns:a16="http://schemas.microsoft.com/office/drawing/2014/main" id="{91A4842B-CC94-99F9-4949-0673E3F5837E}"/>
                  </a:ext>
                </a:extLst>
              </p:cNvPr>
              <p:cNvSpPr/>
              <p:nvPr/>
            </p:nvSpPr>
            <p:spPr>
              <a:xfrm rot="16200000">
                <a:off x="4513596" y="2939394"/>
                <a:ext cx="45719" cy="2750793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4FE4EB-763E-A1DD-3B1A-25A8FE616472}"/>
                  </a:ext>
                </a:extLst>
              </p:cNvPr>
              <p:cNvSpPr txBox="1"/>
              <p:nvPr/>
            </p:nvSpPr>
            <p:spPr>
              <a:xfrm>
                <a:off x="4079611" y="4105799"/>
                <a:ext cx="8373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12</a:t>
                </a:r>
                <a:r>
                  <a:rPr lang="ko-KR" altLang="en-US" sz="800" dirty="0"/>
                  <a:t>개의 변수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C0225B-7CDB-013E-AFDF-684FCE6C41BB}"/>
              </a:ext>
            </a:extLst>
          </p:cNvPr>
          <p:cNvGrpSpPr/>
          <p:nvPr/>
        </p:nvGrpSpPr>
        <p:grpSpPr>
          <a:xfrm>
            <a:off x="2191510" y="4879910"/>
            <a:ext cx="3781451" cy="493758"/>
            <a:chOff x="535722" y="4737214"/>
            <a:chExt cx="3781451" cy="493758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9FC7A6C-E812-9F3B-2645-25D10B67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22" y="4989367"/>
              <a:ext cx="748385" cy="241605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34538C-45BB-F7CC-881A-C53E901F7331}"/>
                </a:ext>
              </a:extLst>
            </p:cNvPr>
            <p:cNvGrpSpPr/>
            <p:nvPr/>
          </p:nvGrpSpPr>
          <p:grpSpPr>
            <a:xfrm>
              <a:off x="1346127" y="4737214"/>
              <a:ext cx="2971046" cy="461409"/>
              <a:chOff x="3063872" y="4107898"/>
              <a:chExt cx="2971046" cy="461409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4EFB6DB-84F8-29F4-0FC4-2CCD12D0A1B9}"/>
                  </a:ext>
                </a:extLst>
              </p:cNvPr>
              <p:cNvGrpSpPr/>
              <p:nvPr/>
            </p:nvGrpSpPr>
            <p:grpSpPr>
              <a:xfrm>
                <a:off x="3063872" y="4443471"/>
                <a:ext cx="2971046" cy="125836"/>
                <a:chOff x="2660708" y="4476099"/>
                <a:chExt cx="2971046" cy="12583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52B0A444-07D1-CD30-5DA9-290337B2F531}"/>
                    </a:ext>
                  </a:extLst>
                </p:cNvPr>
                <p:cNvSpPr/>
                <p:nvPr/>
              </p:nvSpPr>
              <p:spPr>
                <a:xfrm>
                  <a:off x="2660708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DD48E5-119D-8B32-78C2-0CB3B6F5FD9F}"/>
                    </a:ext>
                  </a:extLst>
                </p:cNvPr>
                <p:cNvSpPr/>
                <p:nvPr/>
              </p:nvSpPr>
              <p:spPr>
                <a:xfrm>
                  <a:off x="2889250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FAD311-3A80-2934-0AF4-A7BC5DC482C3}"/>
                    </a:ext>
                  </a:extLst>
                </p:cNvPr>
                <p:cNvSpPr/>
                <p:nvPr/>
              </p:nvSpPr>
              <p:spPr>
                <a:xfrm>
                  <a:off x="3117792" y="4476099"/>
                  <a:ext cx="228542" cy="12583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641B2D45-DFF0-86CD-3AEB-F2F253EE9C51}"/>
                    </a:ext>
                  </a:extLst>
                </p:cNvPr>
                <p:cNvSpPr/>
                <p:nvPr/>
              </p:nvSpPr>
              <p:spPr>
                <a:xfrm>
                  <a:off x="3346334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9FF5C0B-41C5-E765-B443-9BC271F36DE9}"/>
                    </a:ext>
                  </a:extLst>
                </p:cNvPr>
                <p:cNvSpPr/>
                <p:nvPr/>
              </p:nvSpPr>
              <p:spPr>
                <a:xfrm>
                  <a:off x="3574876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777EAC7-629D-A435-5CDA-1282310AF966}"/>
                    </a:ext>
                  </a:extLst>
                </p:cNvPr>
                <p:cNvSpPr/>
                <p:nvPr/>
              </p:nvSpPr>
              <p:spPr>
                <a:xfrm>
                  <a:off x="3803418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EB032854-C7D4-3480-7CAA-6F2D611713AF}"/>
                    </a:ext>
                  </a:extLst>
                </p:cNvPr>
                <p:cNvSpPr/>
                <p:nvPr/>
              </p:nvSpPr>
              <p:spPr>
                <a:xfrm>
                  <a:off x="4031960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C1DBD3B9-5529-95F1-8B48-159E3B307671}"/>
                    </a:ext>
                  </a:extLst>
                </p:cNvPr>
                <p:cNvSpPr/>
                <p:nvPr/>
              </p:nvSpPr>
              <p:spPr>
                <a:xfrm>
                  <a:off x="4260502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7EC67D5-6816-CB90-D5C7-C0C8CA90F782}"/>
                    </a:ext>
                  </a:extLst>
                </p:cNvPr>
                <p:cNvSpPr/>
                <p:nvPr/>
              </p:nvSpPr>
              <p:spPr>
                <a:xfrm>
                  <a:off x="4489044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CE07527-A6A5-5961-9B31-8FCCE0BD107C}"/>
                    </a:ext>
                  </a:extLst>
                </p:cNvPr>
                <p:cNvSpPr/>
                <p:nvPr/>
              </p:nvSpPr>
              <p:spPr>
                <a:xfrm>
                  <a:off x="4717586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E7E0C15-5B8E-AB2D-6A39-5DB48BC65780}"/>
                    </a:ext>
                  </a:extLst>
                </p:cNvPr>
                <p:cNvSpPr/>
                <p:nvPr/>
              </p:nvSpPr>
              <p:spPr>
                <a:xfrm>
                  <a:off x="4946128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1639A80-D7B2-7A54-2C38-D1366C57C51C}"/>
                    </a:ext>
                  </a:extLst>
                </p:cNvPr>
                <p:cNvSpPr/>
                <p:nvPr/>
              </p:nvSpPr>
              <p:spPr>
                <a:xfrm>
                  <a:off x="5174670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1FFEB65-0FA4-462C-47E5-8F02885D64BD}"/>
                    </a:ext>
                  </a:extLst>
                </p:cNvPr>
                <p:cNvSpPr/>
                <p:nvPr/>
              </p:nvSpPr>
              <p:spPr>
                <a:xfrm>
                  <a:off x="5403212" y="4476099"/>
                  <a:ext cx="228542" cy="1258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오른쪽 대괄호 43">
                <a:extLst>
                  <a:ext uri="{FF2B5EF4-FFF2-40B4-BE49-F238E27FC236}">
                    <a16:creationId xmlns:a16="http://schemas.microsoft.com/office/drawing/2014/main" id="{40F57F10-1761-DB73-76CB-34BD8213ECC2}"/>
                  </a:ext>
                </a:extLst>
              </p:cNvPr>
              <p:cNvSpPr/>
              <p:nvPr/>
            </p:nvSpPr>
            <p:spPr>
              <a:xfrm rot="16200000">
                <a:off x="4513596" y="2939394"/>
                <a:ext cx="45719" cy="2750793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7BA040-D66A-6574-FC3A-E8A05F5DCD21}"/>
                  </a:ext>
                </a:extLst>
              </p:cNvPr>
              <p:cNvSpPr txBox="1"/>
              <p:nvPr/>
            </p:nvSpPr>
            <p:spPr>
              <a:xfrm>
                <a:off x="3736798" y="4107898"/>
                <a:ext cx="17267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12</a:t>
                </a:r>
                <a:r>
                  <a:rPr lang="ko-KR" altLang="en-US" sz="800" dirty="0"/>
                  <a:t>개의 변수</a:t>
                </a:r>
                <a:r>
                  <a:rPr lang="en-US" altLang="ko-KR" sz="800" dirty="0"/>
                  <a:t>, 3</a:t>
                </a:r>
                <a:r>
                  <a:rPr lang="ko-KR" altLang="en-US" sz="800" dirty="0"/>
                  <a:t>개의 </a:t>
                </a:r>
                <a:r>
                  <a:rPr lang="en-US" altLang="ko-KR" sz="800" dirty="0"/>
                  <a:t>1 +  9</a:t>
                </a:r>
                <a:r>
                  <a:rPr lang="ko-KR" altLang="en-US" sz="800" dirty="0"/>
                  <a:t>개의 </a:t>
                </a:r>
                <a:r>
                  <a:rPr lang="en-US" altLang="ko-KR" sz="800" dirty="0"/>
                  <a:t>0</a:t>
                </a:r>
                <a:endParaRPr lang="ko-KR" altLang="en-US" sz="800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50D648-BED4-86E1-49DD-8050E2E293F1}"/>
              </a:ext>
            </a:extLst>
          </p:cNvPr>
          <p:cNvGrpSpPr/>
          <p:nvPr/>
        </p:nvGrpSpPr>
        <p:grpSpPr>
          <a:xfrm>
            <a:off x="5630148" y="851348"/>
            <a:ext cx="3333875" cy="3425753"/>
            <a:chOff x="5401606" y="929559"/>
            <a:chExt cx="3333875" cy="342575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98CCF79-88DC-D960-8934-A2B2DB893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1606" y="929559"/>
              <a:ext cx="3333875" cy="30878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E21A-CE80-040B-58C8-0868AE690A2B}"/>
                </a:ext>
              </a:extLst>
            </p:cNvPr>
            <p:cNvSpPr txBox="1"/>
            <p:nvPr/>
          </p:nvSpPr>
          <p:spPr>
            <a:xfrm>
              <a:off x="5976487" y="4093702"/>
              <a:ext cx="2184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EV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1</a:t>
              </a:r>
              <a:r>
                <a:rPr lang="ko-KR" altLang="en-US" sz="1100" dirty="0"/>
                <a:t>대 </a:t>
              </a:r>
              <a:r>
                <a:rPr lang="en-US" altLang="ko-KR" sz="1100" dirty="0"/>
                <a:t>48</a:t>
              </a:r>
              <a:r>
                <a:rPr lang="ko-KR" altLang="en-US" sz="1100" dirty="0"/>
                <a:t>시간 시뮬레이션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85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연구내용 및 평가 방법</a:t>
            </a:r>
          </a:p>
        </p:txBody>
      </p:sp>
      <p:sp>
        <p:nvSpPr>
          <p:cNvPr id="6" name="AutoShape 176"/>
          <p:cNvSpPr>
            <a:spLocks noChangeArrowheads="1"/>
          </p:cNvSpPr>
          <p:nvPr/>
        </p:nvSpPr>
        <p:spPr bwMode="auto">
          <a:xfrm>
            <a:off x="376149" y="770077"/>
            <a:ext cx="2008843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88371" tIns="44188" rIns="88371" bIns="44188"/>
          <a:lstStyle>
            <a:lvl1pPr marL="179388" indent="-179388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536575" indent="-889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latinLnBrk="1">
              <a:lnSpc>
                <a:spcPct val="125000"/>
              </a:lnSpc>
              <a:spcBef>
                <a:spcPts val="554"/>
              </a:spcBef>
              <a:buSzPct val="100000"/>
              <a:defRPr/>
            </a:pPr>
            <a:r>
              <a:rPr lang="ko-KR" altLang="en-US" sz="147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47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7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연구내용</a:t>
            </a:r>
            <a:r>
              <a:rPr lang="en-US" altLang="ko-KR" sz="110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97" name="AutoShape 176">
            <a:extLst>
              <a:ext uri="{FF2B5EF4-FFF2-40B4-BE49-F238E27FC236}">
                <a16:creationId xmlns:a16="http://schemas.microsoft.com/office/drawing/2014/main" id="{F1B16C53-D104-A5B1-FC81-4D2F34F6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64" y="1108001"/>
            <a:ext cx="2991102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알고리즘 개발 진행도</a:t>
            </a: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9FBC04EB-99D0-3E63-9176-3036353D9374}"/>
              </a:ext>
            </a:extLst>
          </p:cNvPr>
          <p:cNvSpPr/>
          <p:nvPr/>
        </p:nvSpPr>
        <p:spPr>
          <a:xfrm rot="5400000">
            <a:off x="1713056" y="3060870"/>
            <a:ext cx="270685" cy="2075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D7CBC20-E94B-6194-BDA5-6CC4E2A724E2}"/>
              </a:ext>
            </a:extLst>
          </p:cNvPr>
          <p:cNvSpPr/>
          <p:nvPr/>
        </p:nvSpPr>
        <p:spPr>
          <a:xfrm>
            <a:off x="85348" y="3426709"/>
            <a:ext cx="3285811" cy="10859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85" b="1" dirty="0"/>
              <a:t>Large-scale Fleet </a:t>
            </a:r>
            <a:r>
              <a:rPr lang="ko-KR" altLang="en-US" sz="1385" b="1" dirty="0"/>
              <a:t>스케줄링 기법 및 병렬화 스케줄링 방법론 개발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4B8CA9E-7254-C2DB-43E1-29432F523320}"/>
              </a:ext>
            </a:extLst>
          </p:cNvPr>
          <p:cNvSpPr/>
          <p:nvPr/>
        </p:nvSpPr>
        <p:spPr>
          <a:xfrm>
            <a:off x="85348" y="1808820"/>
            <a:ext cx="3285811" cy="10859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85" b="1" dirty="0"/>
              <a:t>현실의 제어 불확실성을 고려한</a:t>
            </a:r>
          </a:p>
          <a:p>
            <a:pPr algn="ctr">
              <a:lnSpc>
                <a:spcPct val="150000"/>
              </a:lnSpc>
            </a:pPr>
            <a:r>
              <a:rPr lang="ko-KR" altLang="en-US" sz="1385" b="1" dirty="0"/>
              <a:t>가상 운영 환경 구축 알고리즘 개발</a:t>
            </a:r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264D260D-A2C7-0CE4-1281-AFDC9FB621DD}"/>
              </a:ext>
            </a:extLst>
          </p:cNvPr>
          <p:cNvSpPr/>
          <p:nvPr/>
        </p:nvSpPr>
        <p:spPr>
          <a:xfrm rot="5400000">
            <a:off x="1713056" y="4637773"/>
            <a:ext cx="270685" cy="2075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3A6BE1F-A135-7C16-ED52-429C07508D28}"/>
              </a:ext>
            </a:extLst>
          </p:cNvPr>
          <p:cNvSpPr/>
          <p:nvPr/>
        </p:nvSpPr>
        <p:spPr>
          <a:xfrm>
            <a:off x="85348" y="5060174"/>
            <a:ext cx="3285811" cy="10859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85" b="1" dirty="0"/>
              <a:t>시뮬레이터 결과 분석 툴 개발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2716518-7CDD-CEE4-18A0-B81BC4FBF971}"/>
              </a:ext>
            </a:extLst>
          </p:cNvPr>
          <p:cNvSpPr/>
          <p:nvPr/>
        </p:nvSpPr>
        <p:spPr>
          <a:xfrm>
            <a:off x="3741195" y="1516504"/>
            <a:ext cx="294483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기존 스케줄링 코드의 </a:t>
            </a:r>
            <a:r>
              <a:rPr lang="en-US" altLang="ko-KR" sz="1100" b="1" dirty="0"/>
              <a:t>Simulink </a:t>
            </a:r>
            <a:r>
              <a:rPr lang="ko-KR" altLang="en-US" sz="1100" b="1" dirty="0"/>
              <a:t>이동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A338B60-0BA1-7A97-C907-7720DED384B8}"/>
              </a:ext>
            </a:extLst>
          </p:cNvPr>
          <p:cNvSpPr/>
          <p:nvPr/>
        </p:nvSpPr>
        <p:spPr>
          <a:xfrm>
            <a:off x="3741195" y="2800374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Input </a:t>
            </a:r>
            <a:r>
              <a:rPr lang="ko-KR" altLang="en-US" sz="1100" b="1" dirty="0"/>
              <a:t>데이터 변화에 따른 출력 비교</a:t>
            </a: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BE4A53B-E4A2-441E-BEAE-1977466956AF}"/>
              </a:ext>
            </a:extLst>
          </p:cNvPr>
          <p:cNvSpPr/>
          <p:nvPr/>
        </p:nvSpPr>
        <p:spPr>
          <a:xfrm>
            <a:off x="3537388" y="1634595"/>
            <a:ext cx="97476" cy="133925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0CE00F-6882-EA3D-C682-67820ED28F5A}"/>
              </a:ext>
            </a:extLst>
          </p:cNvPr>
          <p:cNvSpPr/>
          <p:nvPr/>
        </p:nvSpPr>
        <p:spPr>
          <a:xfrm>
            <a:off x="3741195" y="1948039"/>
            <a:ext cx="2944832" cy="602213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현실적 문제 반영을 위한 스케줄링 방법 수정</a:t>
            </a:r>
            <a:endParaRPr lang="en-US" altLang="ko-KR" sz="1100" b="1" dirty="0"/>
          </a:p>
          <a:p>
            <a:pPr algn="ctr">
              <a:lnSpc>
                <a:spcPct val="150000"/>
              </a:lnSpc>
            </a:pPr>
            <a:r>
              <a:rPr lang="en-US" altLang="ko-KR" sz="1100" b="1" dirty="0"/>
              <a:t>(Model Predictive Control)</a:t>
            </a:r>
            <a:endParaRPr lang="ko-KR" altLang="en-US" sz="11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A87BAE-696F-432C-B06D-EBA6772D48EC}"/>
              </a:ext>
            </a:extLst>
          </p:cNvPr>
          <p:cNvSpPr/>
          <p:nvPr/>
        </p:nvSpPr>
        <p:spPr>
          <a:xfrm>
            <a:off x="6947187" y="1518297"/>
            <a:ext cx="197625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Dumb, Arb </a:t>
            </a:r>
            <a:r>
              <a:rPr lang="ko-KR" altLang="en-US" sz="1100" b="1" dirty="0"/>
              <a:t>완료</a:t>
            </a:r>
            <a:r>
              <a:rPr lang="en-US" altLang="ko-KR" sz="1100" b="1" dirty="0"/>
              <a:t>, DR</a:t>
            </a:r>
            <a:r>
              <a:rPr lang="ko-KR" altLang="en-US" sz="1100" b="1" dirty="0"/>
              <a:t> 진행 예정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0FA4DC-55D8-FA14-6E24-36AA212533F4}"/>
              </a:ext>
            </a:extLst>
          </p:cNvPr>
          <p:cNvSpPr/>
          <p:nvPr/>
        </p:nvSpPr>
        <p:spPr>
          <a:xfrm>
            <a:off x="6947187" y="2109835"/>
            <a:ext cx="197625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Arbitrage </a:t>
            </a:r>
            <a:r>
              <a:rPr lang="ko-KR" altLang="en-US" sz="1100" b="1" dirty="0"/>
              <a:t>개발 진행 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54A80D-9A3B-2152-526E-213DB80C14DC}"/>
              </a:ext>
            </a:extLst>
          </p:cNvPr>
          <p:cNvCxnSpPr>
            <a:cxnSpLocks/>
          </p:cNvCxnSpPr>
          <p:nvPr/>
        </p:nvCxnSpPr>
        <p:spPr>
          <a:xfrm>
            <a:off x="6724328" y="1662662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A5C0FA-E3AF-E614-2BEC-76BD7287D486}"/>
              </a:ext>
            </a:extLst>
          </p:cNvPr>
          <p:cNvCxnSpPr>
            <a:cxnSpLocks/>
          </p:cNvCxnSpPr>
          <p:nvPr/>
        </p:nvCxnSpPr>
        <p:spPr>
          <a:xfrm>
            <a:off x="6724328" y="2244321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8D03A1-C00A-7679-E700-EC9AC02EFECC}"/>
              </a:ext>
            </a:extLst>
          </p:cNvPr>
          <p:cNvSpPr/>
          <p:nvPr/>
        </p:nvSpPr>
        <p:spPr>
          <a:xfrm>
            <a:off x="6947187" y="2828584"/>
            <a:ext cx="197625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MCP </a:t>
            </a:r>
            <a:r>
              <a:rPr lang="ko-KR" altLang="en-US" sz="1100" b="1" dirty="0"/>
              <a:t>완료 후 진행 예정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BCF0F5-1B69-AE57-92DA-A191F6BCF1F6}"/>
              </a:ext>
            </a:extLst>
          </p:cNvPr>
          <p:cNvCxnSpPr>
            <a:cxnSpLocks/>
          </p:cNvCxnSpPr>
          <p:nvPr/>
        </p:nvCxnSpPr>
        <p:spPr>
          <a:xfrm>
            <a:off x="6724328" y="2973846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7B6C5E55-88FC-1EE6-7135-CEA3C0C304D7}"/>
              </a:ext>
            </a:extLst>
          </p:cNvPr>
          <p:cNvSpPr/>
          <p:nvPr/>
        </p:nvSpPr>
        <p:spPr>
          <a:xfrm>
            <a:off x="3574966" y="3632433"/>
            <a:ext cx="59898" cy="58723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C91806-F846-BF5B-82FE-4608C7486C22}"/>
              </a:ext>
            </a:extLst>
          </p:cNvPr>
          <p:cNvSpPr/>
          <p:nvPr/>
        </p:nvSpPr>
        <p:spPr>
          <a:xfrm>
            <a:off x="3741195" y="3479904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Large-Scale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Fleet</a:t>
            </a:r>
            <a:r>
              <a:rPr lang="ko-KR" altLang="en-US" sz="1100" b="1" dirty="0"/>
              <a:t> 스케줄링 기법 개발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A5E67D-8871-ADC6-B88E-9D0138DB3AC4}"/>
              </a:ext>
            </a:extLst>
          </p:cNvPr>
          <p:cNvSpPr/>
          <p:nvPr/>
        </p:nvSpPr>
        <p:spPr>
          <a:xfrm>
            <a:off x="3741195" y="3969706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대규모 </a:t>
            </a:r>
            <a:r>
              <a:rPr lang="en-US" altLang="ko-KR" sz="1100" b="1" dirty="0"/>
              <a:t>Fleet </a:t>
            </a:r>
            <a:r>
              <a:rPr lang="ko-KR" altLang="en-US" sz="1100" b="1" dirty="0"/>
              <a:t>병렬화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0FDCEA7-56E7-DA60-FFD4-6DAA31DBA3C1}"/>
              </a:ext>
            </a:extLst>
          </p:cNvPr>
          <p:cNvSpPr/>
          <p:nvPr/>
        </p:nvSpPr>
        <p:spPr>
          <a:xfrm>
            <a:off x="6816086" y="3762683"/>
            <a:ext cx="291961" cy="24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7780BF-FE4C-7EC0-9DA8-CF40385021AD}"/>
              </a:ext>
            </a:extLst>
          </p:cNvPr>
          <p:cNvSpPr/>
          <p:nvPr/>
        </p:nvSpPr>
        <p:spPr>
          <a:xfrm>
            <a:off x="7167748" y="3761413"/>
            <a:ext cx="1755691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개발 예정</a:t>
            </a:r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20DB60D4-0A6A-8C68-B904-034726700996}"/>
              </a:ext>
            </a:extLst>
          </p:cNvPr>
          <p:cNvSpPr/>
          <p:nvPr/>
        </p:nvSpPr>
        <p:spPr>
          <a:xfrm>
            <a:off x="3537388" y="5129451"/>
            <a:ext cx="97476" cy="10167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CED5E9C-B636-94CA-F88F-EA9E7CF108E2}"/>
              </a:ext>
            </a:extLst>
          </p:cNvPr>
          <p:cNvSpPr/>
          <p:nvPr/>
        </p:nvSpPr>
        <p:spPr>
          <a:xfrm>
            <a:off x="3741195" y="5971799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시뮬레이터 결과에 따른 수익 정산 모델 개발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0341BB-973A-11E9-9A1C-86F4D665F6AA}"/>
              </a:ext>
            </a:extLst>
          </p:cNvPr>
          <p:cNvSpPr/>
          <p:nvPr/>
        </p:nvSpPr>
        <p:spPr>
          <a:xfrm>
            <a:off x="3741195" y="5481997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불확실성에 따른 영향도 분석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36CDAF-FF05-B46D-78AD-2924ADFCCBC4}"/>
              </a:ext>
            </a:extLst>
          </p:cNvPr>
          <p:cNvSpPr/>
          <p:nvPr/>
        </p:nvSpPr>
        <p:spPr>
          <a:xfrm>
            <a:off x="3741195" y="4955082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환경 구성 요소 조정을 통한 결과 분석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370F658-C5AB-3E54-908B-4189B505FF2C}"/>
              </a:ext>
            </a:extLst>
          </p:cNvPr>
          <p:cNvSpPr/>
          <p:nvPr/>
        </p:nvSpPr>
        <p:spPr>
          <a:xfrm>
            <a:off x="6816086" y="5528658"/>
            <a:ext cx="291961" cy="24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F9AA379-7347-52C3-B750-ED10D1A63730}"/>
              </a:ext>
            </a:extLst>
          </p:cNvPr>
          <p:cNvSpPr/>
          <p:nvPr/>
        </p:nvSpPr>
        <p:spPr>
          <a:xfrm>
            <a:off x="7167748" y="5527388"/>
            <a:ext cx="1755691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개발 예정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CA1D28-4DA4-9CB9-4453-10D40260F909}"/>
              </a:ext>
            </a:extLst>
          </p:cNvPr>
          <p:cNvCxnSpPr>
            <a:cxnSpLocks/>
          </p:cNvCxnSpPr>
          <p:nvPr/>
        </p:nvCxnSpPr>
        <p:spPr>
          <a:xfrm>
            <a:off x="3574966" y="2660008"/>
            <a:ext cx="5569034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C633EC-905E-92E5-29CE-6D1F94715BED}"/>
              </a:ext>
            </a:extLst>
          </p:cNvPr>
          <p:cNvSpPr txBox="1"/>
          <p:nvPr/>
        </p:nvSpPr>
        <p:spPr>
          <a:xfrm>
            <a:off x="8321041" y="2443225"/>
            <a:ext cx="99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</a:rPr>
              <a:t>현재 진행 상태</a:t>
            </a:r>
          </a:p>
        </p:txBody>
      </p:sp>
    </p:spTree>
    <p:extLst>
      <p:ext uri="{BB962C8B-B14F-4D97-AF65-F5344CB8AC3E}">
        <p14:creationId xmlns:p14="http://schemas.microsoft.com/office/powerpoint/2010/main" val="30430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연구내용 및 평가 방법</a:t>
            </a:r>
          </a:p>
        </p:txBody>
      </p:sp>
      <p:sp>
        <p:nvSpPr>
          <p:cNvPr id="6" name="AutoShape 176"/>
          <p:cNvSpPr>
            <a:spLocks noChangeArrowheads="1"/>
          </p:cNvSpPr>
          <p:nvPr/>
        </p:nvSpPr>
        <p:spPr bwMode="auto">
          <a:xfrm>
            <a:off x="275022" y="729292"/>
            <a:ext cx="2008843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88371" tIns="44188" rIns="88371" bIns="44188"/>
          <a:lstStyle>
            <a:lvl1pPr marL="179388" indent="-179388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536575" indent="-889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latinLnBrk="1">
              <a:lnSpc>
                <a:spcPct val="125000"/>
              </a:lnSpc>
              <a:spcBef>
                <a:spcPts val="554"/>
              </a:spcBef>
              <a:buSzPct val="100000"/>
              <a:defRPr/>
            </a:pPr>
            <a:r>
              <a:rPr lang="ko-KR" altLang="en-US" sz="147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47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77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연구내용</a:t>
            </a:r>
            <a:r>
              <a:rPr lang="en-US" altLang="ko-KR" sz="1108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97" name="AutoShape 176">
            <a:extLst>
              <a:ext uri="{FF2B5EF4-FFF2-40B4-BE49-F238E27FC236}">
                <a16:creationId xmlns:a16="http://schemas.microsoft.com/office/drawing/2014/main" id="{F1B16C53-D104-A5B1-FC81-4D2F34F6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71" y="1102923"/>
            <a:ext cx="6714558" cy="33201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/>
          <a:p>
            <a:pPr defTabSz="883649" latinLnBrk="1">
              <a:spcBef>
                <a:spcPts val="554"/>
              </a:spcBef>
              <a:buSzPct val="100000"/>
            </a:pPr>
            <a:r>
              <a:rPr lang="en-US" altLang="ko-KR" sz="1292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92" b="1" dirty="0">
                <a:latin typeface="맑은 고딕" pitchFamily="50" charset="-127"/>
                <a:ea typeface="맑은 고딕" pitchFamily="50" charset="-127"/>
              </a:rPr>
              <a:t>현실의 제어 불확실성을 고려한 가상 운영 환경 구축 알고리즘 개발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4B8CA9E-7254-C2DB-43E1-29432F523320}"/>
              </a:ext>
            </a:extLst>
          </p:cNvPr>
          <p:cNvSpPr/>
          <p:nvPr/>
        </p:nvSpPr>
        <p:spPr>
          <a:xfrm>
            <a:off x="278790" y="1540386"/>
            <a:ext cx="3285811" cy="10859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85" b="1" dirty="0"/>
              <a:t>현실의 제어 불확실성을 고려한</a:t>
            </a:r>
          </a:p>
          <a:p>
            <a:pPr algn="ctr">
              <a:lnSpc>
                <a:spcPct val="150000"/>
              </a:lnSpc>
            </a:pPr>
            <a:r>
              <a:rPr lang="ko-KR" altLang="en-US" sz="1385" b="1" dirty="0"/>
              <a:t>가상 운영 환경 구축 알고리즘 개발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2716518-7CDD-CEE4-18A0-B81BC4FBF971}"/>
              </a:ext>
            </a:extLst>
          </p:cNvPr>
          <p:cNvSpPr/>
          <p:nvPr/>
        </p:nvSpPr>
        <p:spPr>
          <a:xfrm>
            <a:off x="754418" y="2817071"/>
            <a:ext cx="294483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기존 스케줄링 코드의 </a:t>
            </a:r>
            <a:r>
              <a:rPr lang="en-US" altLang="ko-KR" sz="1100" b="1" dirty="0"/>
              <a:t>Simulink </a:t>
            </a:r>
            <a:r>
              <a:rPr lang="ko-KR" altLang="en-US" sz="1100" b="1" dirty="0"/>
              <a:t>이동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A338B60-0BA1-7A97-C907-7720DED384B8}"/>
              </a:ext>
            </a:extLst>
          </p:cNvPr>
          <p:cNvSpPr/>
          <p:nvPr/>
        </p:nvSpPr>
        <p:spPr>
          <a:xfrm>
            <a:off x="754418" y="4203408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Input </a:t>
            </a:r>
            <a:r>
              <a:rPr lang="ko-KR" altLang="en-US" sz="1100" b="1" dirty="0"/>
              <a:t>데이터 변화에 따른 출력 비교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0CE00F-6882-EA3D-C682-67820ED28F5A}"/>
              </a:ext>
            </a:extLst>
          </p:cNvPr>
          <p:cNvSpPr/>
          <p:nvPr/>
        </p:nvSpPr>
        <p:spPr>
          <a:xfrm>
            <a:off x="754418" y="3382513"/>
            <a:ext cx="2944832" cy="602213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현실적 문제 반영을 위한 스케줄링 방법 수정</a:t>
            </a:r>
            <a:endParaRPr lang="en-US" altLang="ko-KR" sz="1100" b="1" dirty="0"/>
          </a:p>
          <a:p>
            <a:pPr algn="ctr">
              <a:lnSpc>
                <a:spcPct val="150000"/>
              </a:lnSpc>
            </a:pPr>
            <a:r>
              <a:rPr lang="en-US" altLang="ko-KR" sz="1100" b="1" dirty="0"/>
              <a:t>(Model Predictive Control)</a:t>
            </a:r>
            <a:endParaRPr lang="ko-KR" altLang="en-US" sz="11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A87BAE-696F-432C-B06D-EBA6772D48EC}"/>
              </a:ext>
            </a:extLst>
          </p:cNvPr>
          <p:cNvSpPr/>
          <p:nvPr/>
        </p:nvSpPr>
        <p:spPr>
          <a:xfrm>
            <a:off x="4259037" y="2706787"/>
            <a:ext cx="4346711" cy="564920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Python </a:t>
            </a:r>
            <a:r>
              <a:rPr lang="en-US" altLang="ko-KR" sz="1100" b="1" dirty="0">
                <a:sym typeface="Wingdings" panose="05000000000000000000" pitchFamily="2" charset="2"/>
              </a:rPr>
              <a:t> </a:t>
            </a:r>
            <a:r>
              <a:rPr lang="en-US" altLang="ko-KR" sz="1100" b="1" dirty="0" err="1">
                <a:sym typeface="Wingdings" panose="05000000000000000000" pitchFamily="2" charset="2"/>
              </a:rPr>
              <a:t>Matlab</a:t>
            </a:r>
            <a:r>
              <a:rPr lang="en-US" altLang="ko-KR" sz="1100" b="1" dirty="0">
                <a:sym typeface="Wingdings" panose="05000000000000000000" pitchFamily="2" charset="2"/>
              </a:rPr>
              <a:t> </a:t>
            </a:r>
            <a:r>
              <a:rPr lang="ko-KR" altLang="en-US" sz="1100" b="1" dirty="0">
                <a:sym typeface="Wingdings" panose="05000000000000000000" pitchFamily="2" charset="2"/>
              </a:rPr>
              <a:t>변환 후 </a:t>
            </a:r>
            <a:r>
              <a:rPr lang="en-US" altLang="ko-KR" sz="1100" b="1" dirty="0">
                <a:sym typeface="Wingdings" panose="05000000000000000000" pitchFamily="2" charset="2"/>
              </a:rPr>
              <a:t>Simulink</a:t>
            </a:r>
            <a:r>
              <a:rPr lang="ko-KR" altLang="en-US" sz="1100" b="1" dirty="0">
                <a:sym typeface="Wingdings" panose="05000000000000000000" pitchFamily="2" charset="2"/>
              </a:rPr>
              <a:t>에 맞게 수정 진행</a:t>
            </a:r>
            <a:endParaRPr lang="en-US" altLang="ko-KR" sz="1100" b="1" dirty="0">
              <a:sym typeface="Wingdings" panose="05000000000000000000" pitchFamily="2" charset="2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0FA4DC-55D8-FA14-6E24-36AA212533F4}"/>
              </a:ext>
            </a:extLst>
          </p:cNvPr>
          <p:cNvSpPr/>
          <p:nvPr/>
        </p:nvSpPr>
        <p:spPr>
          <a:xfrm>
            <a:off x="4277816" y="3401159"/>
            <a:ext cx="4327932" cy="56491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매 시간 최적 스케줄링 진행 후 다음 시간에 반영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시계열 형식 </a:t>
            </a:r>
            <a:r>
              <a:rPr lang="ko-KR" altLang="en-US" sz="1100" b="1" dirty="0"/>
              <a:t>데이터 생성</a:t>
            </a:r>
            <a:r>
              <a:rPr lang="en-US" altLang="ko-KR" sz="1100" b="1" dirty="0"/>
              <a:t>(1</a:t>
            </a:r>
            <a:r>
              <a:rPr lang="ko-KR" altLang="en-US" sz="1100" b="1" dirty="0"/>
              <a:t>초 </a:t>
            </a:r>
            <a:r>
              <a:rPr lang="en-US" altLang="ko-KR" sz="1100" b="1" dirty="0"/>
              <a:t>= 1</a:t>
            </a:r>
            <a:r>
              <a:rPr lang="ko-KR" altLang="en-US" sz="1100" b="1" dirty="0"/>
              <a:t>일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54A80D-9A3B-2152-526E-213DB80C14DC}"/>
              </a:ext>
            </a:extLst>
          </p:cNvPr>
          <p:cNvCxnSpPr>
            <a:cxnSpLocks/>
          </p:cNvCxnSpPr>
          <p:nvPr/>
        </p:nvCxnSpPr>
        <p:spPr>
          <a:xfrm>
            <a:off x="3901121" y="2961436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A5C0FA-E3AF-E614-2BEC-76BD7287D486}"/>
              </a:ext>
            </a:extLst>
          </p:cNvPr>
          <p:cNvCxnSpPr>
            <a:cxnSpLocks/>
          </p:cNvCxnSpPr>
          <p:nvPr/>
        </p:nvCxnSpPr>
        <p:spPr>
          <a:xfrm>
            <a:off x="3895726" y="3673457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8D03A1-C00A-7679-E700-EC9AC02EFECC}"/>
              </a:ext>
            </a:extLst>
          </p:cNvPr>
          <p:cNvSpPr/>
          <p:nvPr/>
        </p:nvSpPr>
        <p:spPr>
          <a:xfrm>
            <a:off x="4277816" y="4259829"/>
            <a:ext cx="197625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MCP </a:t>
            </a:r>
            <a:r>
              <a:rPr lang="ko-KR" altLang="en-US" sz="1100" b="1" dirty="0"/>
              <a:t>완료 후 진행 예정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BCF0F5-1B69-AE57-92DA-A191F6BCF1F6}"/>
              </a:ext>
            </a:extLst>
          </p:cNvPr>
          <p:cNvCxnSpPr>
            <a:cxnSpLocks/>
          </p:cNvCxnSpPr>
          <p:nvPr/>
        </p:nvCxnSpPr>
        <p:spPr>
          <a:xfrm>
            <a:off x="3893606" y="4377776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233F0D-4998-15A7-4333-83652670FB2E}"/>
              </a:ext>
            </a:extLst>
          </p:cNvPr>
          <p:cNvCxnSpPr/>
          <p:nvPr/>
        </p:nvCxnSpPr>
        <p:spPr>
          <a:xfrm>
            <a:off x="578840" y="2626381"/>
            <a:ext cx="0" cy="2927131"/>
          </a:xfrm>
          <a:prstGeom prst="line">
            <a:avLst/>
          </a:prstGeom>
          <a:ln w="19050">
            <a:solidFill>
              <a:srgbClr val="62A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AE4B0B-315F-3F09-9B7B-F9682C79A250}"/>
              </a:ext>
            </a:extLst>
          </p:cNvPr>
          <p:cNvSpPr/>
          <p:nvPr/>
        </p:nvSpPr>
        <p:spPr>
          <a:xfrm>
            <a:off x="754418" y="4827041"/>
            <a:ext cx="2944832" cy="34873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/>
              <a:t>전력 시장 및 주요 요소 선택 별 환경 구축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E9DAC5D-7EF7-BF19-21B4-DF281FAEA969}"/>
              </a:ext>
            </a:extLst>
          </p:cNvPr>
          <p:cNvSpPr/>
          <p:nvPr/>
        </p:nvSpPr>
        <p:spPr>
          <a:xfrm>
            <a:off x="4259037" y="4867492"/>
            <a:ext cx="1976252" cy="2923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/>
              <a:t>MCP </a:t>
            </a:r>
            <a:r>
              <a:rPr lang="ko-KR" altLang="en-US" sz="1100" b="1" dirty="0"/>
              <a:t>완료 후 진행 예정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C2CEFF-1147-C6C8-0253-12E92214D6EB}"/>
              </a:ext>
            </a:extLst>
          </p:cNvPr>
          <p:cNvCxnSpPr>
            <a:cxnSpLocks/>
          </p:cNvCxnSpPr>
          <p:nvPr/>
        </p:nvCxnSpPr>
        <p:spPr>
          <a:xfrm>
            <a:off x="3874827" y="4985439"/>
            <a:ext cx="189854" cy="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7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코드 근황</a:t>
            </a:r>
          </a:p>
        </p:txBody>
      </p:sp>
      <p:grpSp>
        <p:nvGrpSpPr>
          <p:cNvPr id="7197" name="그룹 7196">
            <a:extLst>
              <a:ext uri="{FF2B5EF4-FFF2-40B4-BE49-F238E27FC236}">
                <a16:creationId xmlns:a16="http://schemas.microsoft.com/office/drawing/2014/main" id="{5D1DA24D-0C33-15C0-F166-06E6AB79D013}"/>
              </a:ext>
            </a:extLst>
          </p:cNvPr>
          <p:cNvGrpSpPr/>
          <p:nvPr/>
        </p:nvGrpSpPr>
        <p:grpSpPr>
          <a:xfrm>
            <a:off x="158668" y="2782310"/>
            <a:ext cx="4765202" cy="2699762"/>
            <a:chOff x="79693" y="2246798"/>
            <a:chExt cx="4765202" cy="2699762"/>
          </a:xfrm>
        </p:grpSpPr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CB8D60E8-1786-1D4A-626A-A6235D75A3FD}"/>
                </a:ext>
              </a:extLst>
            </p:cNvPr>
            <p:cNvGrpSpPr/>
            <p:nvPr/>
          </p:nvGrpSpPr>
          <p:grpSpPr>
            <a:xfrm>
              <a:off x="94874" y="2246798"/>
              <a:ext cx="4750021" cy="2149034"/>
              <a:chOff x="367983" y="1271746"/>
              <a:chExt cx="6549012" cy="2879238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5998B67-7A3A-DBCC-F973-D642630E0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7983" y="1271746"/>
                <a:ext cx="3589865" cy="1072457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404A3A3E-853A-7FBE-1EDC-52C78F78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2920" y="2707016"/>
                <a:ext cx="3244981" cy="144396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7173" name="그룹 7172">
                <a:extLst>
                  <a:ext uri="{FF2B5EF4-FFF2-40B4-BE49-F238E27FC236}">
                    <a16:creationId xmlns:a16="http://schemas.microsoft.com/office/drawing/2014/main" id="{AB6B6B7C-DE92-FF99-11FE-8A0B8BD87B15}"/>
                  </a:ext>
                </a:extLst>
              </p:cNvPr>
              <p:cNvGrpSpPr/>
              <p:nvPr/>
            </p:nvGrpSpPr>
            <p:grpSpPr>
              <a:xfrm>
                <a:off x="3314724" y="1895138"/>
                <a:ext cx="3602271" cy="2255846"/>
                <a:chOff x="3734173" y="3465446"/>
                <a:chExt cx="3602271" cy="2255846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F7BB83BA-BC37-CE49-9AAE-728A08F31AAF}"/>
                    </a:ext>
                  </a:extLst>
                </p:cNvPr>
                <p:cNvCxnSpPr/>
                <p:nvPr/>
              </p:nvCxnSpPr>
              <p:spPr>
                <a:xfrm>
                  <a:off x="3734173" y="3469559"/>
                  <a:ext cx="348196" cy="807764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709D18E5-35C3-0799-BEF5-5278F8A0D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4173" y="3465446"/>
                  <a:ext cx="3597805" cy="782069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F9DCCE09-621E-9DF0-B09D-BAE9A0EC7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4173" y="3465446"/>
                  <a:ext cx="339102" cy="2255846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F0BCACE-9697-72F1-4C84-7C845FC42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4173" y="3465446"/>
                  <a:ext cx="1282444" cy="811877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0" name="직선 연결선 7169">
                  <a:extLst>
                    <a:ext uri="{FF2B5EF4-FFF2-40B4-BE49-F238E27FC236}">
                      <a16:creationId xmlns:a16="http://schemas.microsoft.com/office/drawing/2014/main" id="{A06A1B0F-8E26-F965-8B7A-E3F3E5833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2109" y="4267872"/>
                  <a:ext cx="2344335" cy="1453420"/>
                </a:xfrm>
                <a:prstGeom prst="line">
                  <a:avLst/>
                </a:prstGeom>
                <a:ln w="19050">
                  <a:solidFill>
                    <a:srgbClr val="0070C0">
                      <a:alpha val="40000"/>
                    </a:srgb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76" name="TextBox 7175">
              <a:extLst>
                <a:ext uri="{FF2B5EF4-FFF2-40B4-BE49-F238E27FC236}">
                  <a16:creationId xmlns:a16="http://schemas.microsoft.com/office/drawing/2014/main" id="{2858C7D4-CDF6-5A54-61A6-F150EF73C125}"/>
                </a:ext>
              </a:extLst>
            </p:cNvPr>
            <p:cNvSpPr txBox="1"/>
            <p:nvPr/>
          </p:nvSpPr>
          <p:spPr>
            <a:xfrm>
              <a:off x="2403968" y="4395832"/>
              <a:ext cx="2440927" cy="55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/>
                <a:t>Dumb, Arbitrage Simulink </a:t>
              </a:r>
              <a:r>
                <a:rPr lang="ko-KR" altLang="en-US" sz="1050" dirty="0"/>
                <a:t>구동 확인</a:t>
              </a:r>
              <a:endParaRPr lang="en-US" altLang="ko-KR" sz="105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모듈 내 전 처리 및 엑셀파일화</a:t>
              </a:r>
            </a:p>
          </p:txBody>
        </p:sp>
        <p:sp>
          <p:nvSpPr>
            <p:cNvPr id="7180" name="TextBox 7179">
              <a:extLst>
                <a:ext uri="{FF2B5EF4-FFF2-40B4-BE49-F238E27FC236}">
                  <a16:creationId xmlns:a16="http://schemas.microsoft.com/office/drawing/2014/main" id="{2F6F5E0F-3662-72DF-34E7-92B1D39B7A0D}"/>
                </a:ext>
              </a:extLst>
            </p:cNvPr>
            <p:cNvSpPr txBox="1"/>
            <p:nvPr/>
          </p:nvSpPr>
          <p:spPr>
            <a:xfrm>
              <a:off x="79693" y="3010247"/>
              <a:ext cx="1990164" cy="30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/>
                <a:t>EV SoC </a:t>
              </a:r>
              <a:r>
                <a:rPr lang="ko-KR" altLang="en-US" sz="1050" dirty="0">
                  <a:sym typeface="Wingdings" panose="05000000000000000000" pitchFamily="2" charset="2"/>
                </a:rPr>
                <a:t>단위 변환</a:t>
              </a:r>
              <a:r>
                <a:rPr lang="en-US" altLang="ko-KR" sz="1050" dirty="0">
                  <a:sym typeface="Wingdings" panose="05000000000000000000" pitchFamily="2" charset="2"/>
                </a:rPr>
                <a:t>(% </a:t>
              </a:r>
              <a:r>
                <a:rPr lang="ko-KR" altLang="en-US" sz="1050" dirty="0">
                  <a:sym typeface="Wingdings" panose="05000000000000000000" pitchFamily="2" charset="2"/>
                </a:rPr>
                <a:t>→ </a:t>
              </a:r>
              <a:r>
                <a:rPr lang="en-US" altLang="ko-KR" sz="1050" dirty="0">
                  <a:sym typeface="Wingdings" panose="05000000000000000000" pitchFamily="2" charset="2"/>
                </a:rPr>
                <a:t>kWh)</a:t>
              </a:r>
              <a:endParaRPr lang="ko-KR" altLang="en-US" sz="1050" dirty="0"/>
            </a:p>
          </p:txBody>
        </p:sp>
      </p:grpSp>
      <p:grpSp>
        <p:nvGrpSpPr>
          <p:cNvPr id="7185" name="그룹 7184">
            <a:extLst>
              <a:ext uri="{FF2B5EF4-FFF2-40B4-BE49-F238E27FC236}">
                <a16:creationId xmlns:a16="http://schemas.microsoft.com/office/drawing/2014/main" id="{7E3BA2EB-317A-6AB3-B39A-FB350E40630F}"/>
              </a:ext>
            </a:extLst>
          </p:cNvPr>
          <p:cNvGrpSpPr/>
          <p:nvPr/>
        </p:nvGrpSpPr>
        <p:grpSpPr>
          <a:xfrm>
            <a:off x="5810450" y="3851795"/>
            <a:ext cx="3087288" cy="2529207"/>
            <a:chOff x="6040648" y="1564224"/>
            <a:chExt cx="2877748" cy="2472578"/>
          </a:xfrm>
        </p:grpSpPr>
        <p:pic>
          <p:nvPicPr>
            <p:cNvPr id="7183" name="그림 7182">
              <a:extLst>
                <a:ext uri="{FF2B5EF4-FFF2-40B4-BE49-F238E27FC236}">
                  <a16:creationId xmlns:a16="http://schemas.microsoft.com/office/drawing/2014/main" id="{8F8CBDD3-50CB-163A-D081-288F35550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958"/>
            <a:stretch/>
          </p:blipFill>
          <p:spPr>
            <a:xfrm>
              <a:off x="6040648" y="1564224"/>
              <a:ext cx="2877748" cy="2240036"/>
            </a:xfrm>
            <a:prstGeom prst="rect">
              <a:avLst/>
            </a:prstGeom>
          </p:spPr>
        </p:pic>
        <p:sp>
          <p:nvSpPr>
            <p:cNvPr id="7184" name="TextBox 7183">
              <a:extLst>
                <a:ext uri="{FF2B5EF4-FFF2-40B4-BE49-F238E27FC236}">
                  <a16:creationId xmlns:a16="http://schemas.microsoft.com/office/drawing/2014/main" id="{4C3FBA6A-2A2E-23F9-68AA-06E6CD1E3D24}"/>
                </a:ext>
              </a:extLst>
            </p:cNvPr>
            <p:cNvSpPr txBox="1"/>
            <p:nvPr/>
          </p:nvSpPr>
          <p:spPr>
            <a:xfrm>
              <a:off x="6581900" y="3788571"/>
              <a:ext cx="1795244" cy="24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Arbitrage </a:t>
              </a:r>
              <a:r>
                <a:rPr lang="ko-KR" altLang="en-US" sz="1050" dirty="0"/>
                <a:t>스케줄링 결과</a:t>
              </a:r>
            </a:p>
          </p:txBody>
        </p:sp>
      </p:grpSp>
      <p:grpSp>
        <p:nvGrpSpPr>
          <p:cNvPr id="7189" name="그룹 7188">
            <a:extLst>
              <a:ext uri="{FF2B5EF4-FFF2-40B4-BE49-F238E27FC236}">
                <a16:creationId xmlns:a16="http://schemas.microsoft.com/office/drawing/2014/main" id="{5D9D9B1A-A260-DAC8-4EB0-BF8158D80E27}"/>
              </a:ext>
            </a:extLst>
          </p:cNvPr>
          <p:cNvGrpSpPr/>
          <p:nvPr/>
        </p:nvGrpSpPr>
        <p:grpSpPr>
          <a:xfrm>
            <a:off x="5809694" y="1151095"/>
            <a:ext cx="3088800" cy="2520909"/>
            <a:chOff x="5794161" y="932981"/>
            <a:chExt cx="3088800" cy="2520909"/>
          </a:xfrm>
        </p:grpSpPr>
        <p:pic>
          <p:nvPicPr>
            <p:cNvPr id="7187" name="그림 7186">
              <a:extLst>
                <a:ext uri="{FF2B5EF4-FFF2-40B4-BE49-F238E27FC236}">
                  <a16:creationId xmlns:a16="http://schemas.microsoft.com/office/drawing/2014/main" id="{1B8E1F05-946B-ADA6-19F9-916A457C472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4161" y="932981"/>
              <a:ext cx="3088800" cy="2291339"/>
            </a:xfrm>
            <a:prstGeom prst="rect">
              <a:avLst/>
            </a:prstGeom>
          </p:spPr>
        </p:pic>
        <p:sp>
          <p:nvSpPr>
            <p:cNvPr id="7188" name="TextBox 7187">
              <a:extLst>
                <a:ext uri="{FF2B5EF4-FFF2-40B4-BE49-F238E27FC236}">
                  <a16:creationId xmlns:a16="http://schemas.microsoft.com/office/drawing/2014/main" id="{7E4A9354-7CD0-DF41-9C85-8E0F3219518D}"/>
                </a:ext>
              </a:extLst>
            </p:cNvPr>
            <p:cNvSpPr txBox="1"/>
            <p:nvPr/>
          </p:nvSpPr>
          <p:spPr>
            <a:xfrm>
              <a:off x="6424180" y="3199974"/>
              <a:ext cx="1925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단순 충전 스케줄링 결과</a:t>
              </a:r>
            </a:p>
          </p:txBody>
        </p:sp>
      </p:grpSp>
      <p:sp>
        <p:nvSpPr>
          <p:cNvPr id="7194" name="화살표: 오른쪽 7193">
            <a:extLst>
              <a:ext uri="{FF2B5EF4-FFF2-40B4-BE49-F238E27FC236}">
                <a16:creationId xmlns:a16="http://schemas.microsoft.com/office/drawing/2014/main" id="{1D83B32A-8B89-3D8E-0797-13D1BC013A8B}"/>
              </a:ext>
            </a:extLst>
          </p:cNvPr>
          <p:cNvSpPr/>
          <p:nvPr/>
        </p:nvSpPr>
        <p:spPr>
          <a:xfrm>
            <a:off x="5155778" y="3893620"/>
            <a:ext cx="274205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5" name="사각형: 둥근 모서리 7194">
            <a:extLst>
              <a:ext uri="{FF2B5EF4-FFF2-40B4-BE49-F238E27FC236}">
                <a16:creationId xmlns:a16="http://schemas.microsoft.com/office/drawing/2014/main" id="{EDEC4D43-C2C8-A30F-7359-547207625C78}"/>
              </a:ext>
            </a:extLst>
          </p:cNvPr>
          <p:cNvSpPr/>
          <p:nvPr/>
        </p:nvSpPr>
        <p:spPr>
          <a:xfrm>
            <a:off x="5650491" y="936116"/>
            <a:ext cx="3390246" cy="5607297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6" name="AutoShape 176">
            <a:extLst>
              <a:ext uri="{FF2B5EF4-FFF2-40B4-BE49-F238E27FC236}">
                <a16:creationId xmlns:a16="http://schemas.microsoft.com/office/drawing/2014/main" id="{339638A3-7490-AE09-5A69-042EA557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" y="791714"/>
            <a:ext cx="4922526" cy="14550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현황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Simulink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적용 진행 중</a:t>
            </a: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Dumb,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Arbitrage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 스케줄링 코드 </a:t>
            </a: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Matlab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에서 구현 후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Simulink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에 적용함</a:t>
            </a: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Matlab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 Function Block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을 이용하여 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Simulink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내부에서 </a:t>
            </a:r>
            <a:r>
              <a:rPr lang="en-US" altLang="ko-KR" sz="1000" dirty="0" err="1">
                <a:latin typeface="+mj-ea"/>
                <a:ea typeface="+mj-ea"/>
                <a:sym typeface="Wingdings" panose="05000000000000000000" pitchFamily="2" charset="2"/>
              </a:rPr>
              <a:t>Matlab</a:t>
            </a: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코드를 실행함</a:t>
            </a: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Csv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파일로 데이터 저장 후 </a:t>
            </a:r>
            <a:r>
              <a:rPr lang="ko-KR" altLang="en-US" sz="1000" dirty="0" err="1">
                <a:latin typeface="+mj-ea"/>
                <a:ea typeface="+mj-ea"/>
                <a:sym typeface="Wingdings" panose="05000000000000000000" pitchFamily="2" charset="2"/>
              </a:rPr>
              <a:t>읽어오기를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 통해 블록 간 데이터를 이동함</a:t>
            </a: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5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ko-KR" altLang="en-US" sz="2400" kern="0" dirty="0">
                <a:latin typeface="맑은 고딕" pitchFamily="50" charset="-127"/>
              </a:rPr>
              <a:t>코드 근황</a:t>
            </a:r>
            <a:r>
              <a:rPr lang="en-US" altLang="ko-KR" sz="2400" kern="0" dirty="0">
                <a:latin typeface="맑은 고딕" pitchFamily="50" charset="-127"/>
              </a:rPr>
              <a:t>(22.09.29~22.10.~~)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3" name="AutoShape 176">
            <a:extLst>
              <a:ext uri="{FF2B5EF4-FFF2-40B4-BE49-F238E27FC236}">
                <a16:creationId xmlns:a16="http://schemas.microsoft.com/office/drawing/2014/main" id="{43DFFF7C-AC2E-13DD-78BE-B319D492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1" y="791713"/>
            <a:ext cx="5818390" cy="161592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lIns="95735" tIns="47870" rIns="95735" bIns="47870"/>
          <a:lstStyle>
            <a:lvl1pPr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812800" indent="-2794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285750" indent="-285750" eaLnBrk="1" latinLnBrk="1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MPC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arbitrage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적용</a:t>
            </a: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시계열을 상대적으로 진행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매 시간 스케줄링 진행</a:t>
            </a:r>
            <a:b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</a:br>
            <a:r>
              <a:rPr lang="en-US" altLang="ko-KR" sz="1000" dirty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1000" dirty="0">
                <a:latin typeface="+mj-ea"/>
                <a:ea typeface="+mj-ea"/>
                <a:sym typeface="Wingdings" panose="05000000000000000000" pitchFamily="2" charset="2"/>
              </a:rPr>
              <a:t>바로 전 시간 최적 스케줄링을 현재 스케줄링에 반영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pSp>
        <p:nvGrpSpPr>
          <p:cNvPr id="7542" name="그룹 7541">
            <a:extLst>
              <a:ext uri="{FF2B5EF4-FFF2-40B4-BE49-F238E27FC236}">
                <a16:creationId xmlns:a16="http://schemas.microsoft.com/office/drawing/2014/main" id="{2D0C715D-7827-D6AE-E827-E136BD278916}"/>
              </a:ext>
            </a:extLst>
          </p:cNvPr>
          <p:cNvGrpSpPr/>
          <p:nvPr/>
        </p:nvGrpSpPr>
        <p:grpSpPr>
          <a:xfrm>
            <a:off x="4088911" y="1013497"/>
            <a:ext cx="4900518" cy="1973687"/>
            <a:chOff x="526613" y="3228876"/>
            <a:chExt cx="4900518" cy="1973687"/>
          </a:xfrm>
        </p:grpSpPr>
        <p:grpSp>
          <p:nvGrpSpPr>
            <p:cNvPr id="7523" name="그룹 7522">
              <a:extLst>
                <a:ext uri="{FF2B5EF4-FFF2-40B4-BE49-F238E27FC236}">
                  <a16:creationId xmlns:a16="http://schemas.microsoft.com/office/drawing/2014/main" id="{86197EC5-6C75-9BEA-C683-5145C4E31425}"/>
                </a:ext>
              </a:extLst>
            </p:cNvPr>
            <p:cNvGrpSpPr/>
            <p:nvPr/>
          </p:nvGrpSpPr>
          <p:grpSpPr>
            <a:xfrm>
              <a:off x="526613" y="3445702"/>
              <a:ext cx="3122427" cy="1756861"/>
              <a:chOff x="4959533" y="3444259"/>
              <a:chExt cx="3122427" cy="1756861"/>
            </a:xfrm>
          </p:grpSpPr>
          <p:grpSp>
            <p:nvGrpSpPr>
              <p:cNvPr id="7515" name="그룹 7514">
                <a:extLst>
                  <a:ext uri="{FF2B5EF4-FFF2-40B4-BE49-F238E27FC236}">
                    <a16:creationId xmlns:a16="http://schemas.microsoft.com/office/drawing/2014/main" id="{8E0FEAB5-B826-3A29-3B0F-BE2EB69604B3}"/>
                  </a:ext>
                </a:extLst>
              </p:cNvPr>
              <p:cNvGrpSpPr/>
              <p:nvPr/>
            </p:nvGrpSpPr>
            <p:grpSpPr>
              <a:xfrm>
                <a:off x="4959533" y="3444259"/>
                <a:ext cx="3122427" cy="1227510"/>
                <a:chOff x="4959533" y="3444259"/>
                <a:chExt cx="3122427" cy="1227510"/>
              </a:xfrm>
            </p:grpSpPr>
            <p:grpSp>
              <p:nvGrpSpPr>
                <p:cNvPr id="7513" name="그룹 7512">
                  <a:extLst>
                    <a:ext uri="{FF2B5EF4-FFF2-40B4-BE49-F238E27FC236}">
                      <a16:creationId xmlns:a16="http://schemas.microsoft.com/office/drawing/2014/main" id="{55C94A1C-4C33-2DFC-4D53-F6DD5663EC27}"/>
                    </a:ext>
                  </a:extLst>
                </p:cNvPr>
                <p:cNvGrpSpPr/>
                <p:nvPr/>
              </p:nvGrpSpPr>
              <p:grpSpPr>
                <a:xfrm>
                  <a:off x="4959533" y="3444259"/>
                  <a:ext cx="3122427" cy="221909"/>
                  <a:chOff x="4959533" y="3444259"/>
                  <a:chExt cx="3122427" cy="221909"/>
                </a:xfrm>
              </p:grpSpPr>
              <p:grpSp>
                <p:nvGrpSpPr>
                  <p:cNvPr id="7219" name="그룹 7218">
                    <a:extLst>
                      <a:ext uri="{FF2B5EF4-FFF2-40B4-BE49-F238E27FC236}">
                        <a16:creationId xmlns:a16="http://schemas.microsoft.com/office/drawing/2014/main" id="{010FA4F0-3D9A-C445-643B-C07CC43106F1}"/>
                      </a:ext>
                    </a:extLst>
                  </p:cNvPr>
                  <p:cNvGrpSpPr/>
                  <p:nvPr/>
                </p:nvGrpSpPr>
                <p:grpSpPr>
                  <a:xfrm>
                    <a:off x="5417555" y="345072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220" name="직사각형 7219">
                      <a:extLst>
                        <a:ext uri="{FF2B5EF4-FFF2-40B4-BE49-F238E27FC236}">
                          <a16:creationId xmlns:a16="http://schemas.microsoft.com/office/drawing/2014/main" id="{A186980B-A39C-D084-8E82-9E3DF80C4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21" name="TextBox 7220">
                      <a:extLst>
                        <a:ext uri="{FF2B5EF4-FFF2-40B4-BE49-F238E27FC236}">
                          <a16:creationId xmlns:a16="http://schemas.microsoft.com/office/drawing/2014/main" id="{3B1B87E2-FEDA-B21A-BEF3-5DA398BF4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2:00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215" name="그룹 7214">
                    <a:extLst>
                      <a:ext uri="{FF2B5EF4-FFF2-40B4-BE49-F238E27FC236}">
                        <a16:creationId xmlns:a16="http://schemas.microsoft.com/office/drawing/2014/main" id="{3B9EA7AC-D08A-D887-2317-6937FCACD1F2}"/>
                      </a:ext>
                    </a:extLst>
                  </p:cNvPr>
                  <p:cNvGrpSpPr/>
                  <p:nvPr/>
                </p:nvGrpSpPr>
                <p:grpSpPr>
                  <a:xfrm>
                    <a:off x="4959533" y="345072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ED4385A5-92C6-5AF7-AF16-EAEAA417A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pattFill prst="wdUpDiag">
                      <a:fgClr>
                        <a:schemeClr val="accent1">
                          <a:lumMod val="40000"/>
                          <a:lumOff val="6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14" name="TextBox 7213">
                      <a:extLst>
                        <a:ext uri="{FF2B5EF4-FFF2-40B4-BE49-F238E27FC236}">
                          <a16:creationId xmlns:a16="http://schemas.microsoft.com/office/drawing/2014/main" id="{BD5A74B1-86D1-36BC-0C90-3B08F5C9B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0:00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216" name="그룹 7215">
                    <a:extLst>
                      <a:ext uri="{FF2B5EF4-FFF2-40B4-BE49-F238E27FC236}">
                        <a16:creationId xmlns:a16="http://schemas.microsoft.com/office/drawing/2014/main" id="{9AFD05B3-69B1-9801-7D66-61BE6ACFD738}"/>
                      </a:ext>
                    </a:extLst>
                  </p:cNvPr>
                  <p:cNvGrpSpPr/>
                  <p:nvPr/>
                </p:nvGrpSpPr>
                <p:grpSpPr>
                  <a:xfrm>
                    <a:off x="5187861" y="345072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217" name="직사각형 7216">
                      <a:extLst>
                        <a:ext uri="{FF2B5EF4-FFF2-40B4-BE49-F238E27FC236}">
                          <a16:creationId xmlns:a16="http://schemas.microsoft.com/office/drawing/2014/main" id="{6CE5F29C-22A2-44D4-34C0-F1C50394B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18" name="TextBox 7217">
                      <a:extLst>
                        <a:ext uri="{FF2B5EF4-FFF2-40B4-BE49-F238E27FC236}">
                          <a16:creationId xmlns:a16="http://schemas.microsoft.com/office/drawing/2014/main" id="{CA663CBE-461E-BEC1-D32B-3DFFE2D4C0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1:00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222" name="그룹 7221">
                    <a:extLst>
                      <a:ext uri="{FF2B5EF4-FFF2-40B4-BE49-F238E27FC236}">
                        <a16:creationId xmlns:a16="http://schemas.microsoft.com/office/drawing/2014/main" id="{200C2327-8BB2-7279-F670-951ECA256F34}"/>
                      </a:ext>
                    </a:extLst>
                  </p:cNvPr>
                  <p:cNvGrpSpPr/>
                  <p:nvPr/>
                </p:nvGrpSpPr>
                <p:grpSpPr>
                  <a:xfrm>
                    <a:off x="5645883" y="345072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223" name="직사각형 7222">
                      <a:extLst>
                        <a:ext uri="{FF2B5EF4-FFF2-40B4-BE49-F238E27FC236}">
                          <a16:creationId xmlns:a16="http://schemas.microsoft.com/office/drawing/2014/main" id="{3AE3AF23-138D-23B7-5688-01C71C3B5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24" name="TextBox 7223">
                      <a:extLst>
                        <a:ext uri="{FF2B5EF4-FFF2-40B4-BE49-F238E27FC236}">
                          <a16:creationId xmlns:a16="http://schemas.microsoft.com/office/drawing/2014/main" id="{89D07325-A4CE-3DF5-0152-CF12394A9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3:00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225" name="그룹 7224">
                    <a:extLst>
                      <a:ext uri="{FF2B5EF4-FFF2-40B4-BE49-F238E27FC236}">
                        <a16:creationId xmlns:a16="http://schemas.microsoft.com/office/drawing/2014/main" id="{92E455C6-1B98-5CBC-FA76-6A54C3555002}"/>
                      </a:ext>
                    </a:extLst>
                  </p:cNvPr>
                  <p:cNvGrpSpPr/>
                  <p:nvPr/>
                </p:nvGrpSpPr>
                <p:grpSpPr>
                  <a:xfrm>
                    <a:off x="5873933" y="345072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226" name="직사각형 7225">
                      <a:extLst>
                        <a:ext uri="{FF2B5EF4-FFF2-40B4-BE49-F238E27FC236}">
                          <a16:creationId xmlns:a16="http://schemas.microsoft.com/office/drawing/2014/main" id="{7932A1A0-DBB7-DB37-74F8-4210AD83B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27" name="TextBox 7226">
                      <a:extLst>
                        <a:ext uri="{FF2B5EF4-FFF2-40B4-BE49-F238E27FC236}">
                          <a16:creationId xmlns:a16="http://schemas.microsoft.com/office/drawing/2014/main" id="{1AE6FE92-7011-83E2-AAB3-3D633CF857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228" name="그룹 7227">
                    <a:extLst>
                      <a:ext uri="{FF2B5EF4-FFF2-40B4-BE49-F238E27FC236}">
                        <a16:creationId xmlns:a16="http://schemas.microsoft.com/office/drawing/2014/main" id="{152518B3-7A66-682F-EBAA-7D4D65E068EF}"/>
                      </a:ext>
                    </a:extLst>
                  </p:cNvPr>
                  <p:cNvGrpSpPr/>
                  <p:nvPr/>
                </p:nvGrpSpPr>
                <p:grpSpPr>
                  <a:xfrm>
                    <a:off x="6102261" y="3462938"/>
                    <a:ext cx="374286" cy="184666"/>
                    <a:chOff x="4959533" y="3460979"/>
                    <a:chExt cx="374286" cy="184666"/>
                  </a:xfrm>
                </p:grpSpPr>
                <p:sp>
                  <p:nvSpPr>
                    <p:cNvPr id="7229" name="직사각형 7228">
                      <a:extLst>
                        <a:ext uri="{FF2B5EF4-FFF2-40B4-BE49-F238E27FC236}">
                          <a16:creationId xmlns:a16="http://schemas.microsoft.com/office/drawing/2014/main" id="{0C338CBD-639A-4124-E0AC-6AFEFD20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30" name="TextBox 7229">
                      <a:extLst>
                        <a:ext uri="{FF2B5EF4-FFF2-40B4-BE49-F238E27FC236}">
                          <a16:creationId xmlns:a16="http://schemas.microsoft.com/office/drawing/2014/main" id="{8D7BCD31-FC2B-11A2-3239-20A0AFFE8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60979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23:00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231" name="그룹 7230">
                    <a:extLst>
                      <a:ext uri="{FF2B5EF4-FFF2-40B4-BE49-F238E27FC236}">
                        <a16:creationId xmlns:a16="http://schemas.microsoft.com/office/drawing/2014/main" id="{7E399F73-B920-D4C1-B89C-50526533478B}"/>
                      </a:ext>
                    </a:extLst>
                  </p:cNvPr>
                  <p:cNvGrpSpPr/>
                  <p:nvPr/>
                </p:nvGrpSpPr>
                <p:grpSpPr>
                  <a:xfrm>
                    <a:off x="6331955" y="3462938"/>
                    <a:ext cx="374286" cy="184666"/>
                    <a:chOff x="4959533" y="3460979"/>
                    <a:chExt cx="374286" cy="184666"/>
                  </a:xfrm>
                </p:grpSpPr>
                <p:sp>
                  <p:nvSpPr>
                    <p:cNvPr id="7232" name="직사각형 7231">
                      <a:extLst>
                        <a:ext uri="{FF2B5EF4-FFF2-40B4-BE49-F238E27FC236}">
                          <a16:creationId xmlns:a16="http://schemas.microsoft.com/office/drawing/2014/main" id="{48DA4D2A-719F-818B-980E-38871D383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33" name="TextBox 7232">
                      <a:extLst>
                        <a:ext uri="{FF2B5EF4-FFF2-40B4-BE49-F238E27FC236}">
                          <a16:creationId xmlns:a16="http://schemas.microsoft.com/office/drawing/2014/main" id="{5A0F660B-ECD6-ABE9-A6E1-264407285E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60979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234" name="그룹 7233">
                    <a:extLst>
                      <a:ext uri="{FF2B5EF4-FFF2-40B4-BE49-F238E27FC236}">
                        <a16:creationId xmlns:a16="http://schemas.microsoft.com/office/drawing/2014/main" id="{EED3F37F-AF87-7599-6332-7615555384F3}"/>
                      </a:ext>
                    </a:extLst>
                  </p:cNvPr>
                  <p:cNvGrpSpPr/>
                  <p:nvPr/>
                </p:nvGrpSpPr>
                <p:grpSpPr>
                  <a:xfrm>
                    <a:off x="6557108" y="3450238"/>
                    <a:ext cx="374286" cy="215444"/>
                    <a:chOff x="4956358" y="3448279"/>
                    <a:chExt cx="374286" cy="215444"/>
                  </a:xfrm>
                </p:grpSpPr>
                <p:sp>
                  <p:nvSpPr>
                    <p:cNvPr id="7235" name="직사각형 7234">
                      <a:extLst>
                        <a:ext uri="{FF2B5EF4-FFF2-40B4-BE49-F238E27FC236}">
                          <a16:creationId xmlns:a16="http://schemas.microsoft.com/office/drawing/2014/main" id="{15AC8430-FC72-A574-E2D2-FBE705101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36" name="TextBox 7235">
                      <a:extLst>
                        <a:ext uri="{FF2B5EF4-FFF2-40B4-BE49-F238E27FC236}">
                          <a16:creationId xmlns:a16="http://schemas.microsoft.com/office/drawing/2014/main" id="{422822E2-9397-919C-F621-D7B9CCE40D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6358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1:00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237" name="그룹 7236">
                    <a:extLst>
                      <a:ext uri="{FF2B5EF4-FFF2-40B4-BE49-F238E27FC236}">
                        <a16:creationId xmlns:a16="http://schemas.microsoft.com/office/drawing/2014/main" id="{A6C1AD0A-BB87-13EF-EEB2-072DDD7D4F36}"/>
                      </a:ext>
                    </a:extLst>
                  </p:cNvPr>
                  <p:cNvGrpSpPr/>
                  <p:nvPr/>
                </p:nvGrpSpPr>
                <p:grpSpPr>
                  <a:xfrm>
                    <a:off x="6788611" y="345072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238" name="직사각형 7237">
                      <a:extLst>
                        <a:ext uri="{FF2B5EF4-FFF2-40B4-BE49-F238E27FC236}">
                          <a16:creationId xmlns:a16="http://schemas.microsoft.com/office/drawing/2014/main" id="{5617FAEB-1EA7-4E75-807C-869296963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239" name="TextBox 7238">
                      <a:extLst>
                        <a:ext uri="{FF2B5EF4-FFF2-40B4-BE49-F238E27FC236}">
                          <a16:creationId xmlns:a16="http://schemas.microsoft.com/office/drawing/2014/main" id="{357C3B30-0DAB-2CEF-AC2B-BC7A10E69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2:00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381" name="그룹 7380">
                    <a:extLst>
                      <a:ext uri="{FF2B5EF4-FFF2-40B4-BE49-F238E27FC236}">
                        <a16:creationId xmlns:a16="http://schemas.microsoft.com/office/drawing/2014/main" id="{6B7B75FE-B1B6-6A03-43EB-C8894FA037DC}"/>
                      </a:ext>
                    </a:extLst>
                  </p:cNvPr>
                  <p:cNvGrpSpPr/>
                  <p:nvPr/>
                </p:nvGrpSpPr>
                <p:grpSpPr>
                  <a:xfrm>
                    <a:off x="7017234" y="3450238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382" name="직사각형 7381">
                      <a:extLst>
                        <a:ext uri="{FF2B5EF4-FFF2-40B4-BE49-F238E27FC236}">
                          <a16:creationId xmlns:a16="http://schemas.microsoft.com/office/drawing/2014/main" id="{34247FC6-1601-8B51-C6CE-51647DC058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83" name="TextBox 7382">
                      <a:extLst>
                        <a:ext uri="{FF2B5EF4-FFF2-40B4-BE49-F238E27FC236}">
                          <a16:creationId xmlns:a16="http://schemas.microsoft.com/office/drawing/2014/main" id="{CDD41AC2-3AAC-4867-859D-EB5678BB50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3:00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384" name="그룹 7383">
                    <a:extLst>
                      <a:ext uri="{FF2B5EF4-FFF2-40B4-BE49-F238E27FC236}">
                        <a16:creationId xmlns:a16="http://schemas.microsoft.com/office/drawing/2014/main" id="{7F94D7F6-FD18-0F4C-2C0A-23251EC54A55}"/>
                      </a:ext>
                    </a:extLst>
                  </p:cNvPr>
                  <p:cNvGrpSpPr/>
                  <p:nvPr/>
                </p:nvGrpSpPr>
                <p:grpSpPr>
                  <a:xfrm>
                    <a:off x="7300998" y="3444259"/>
                    <a:ext cx="374286" cy="215444"/>
                    <a:chOff x="5015824" y="3442300"/>
                    <a:chExt cx="374286" cy="215444"/>
                  </a:xfrm>
                </p:grpSpPr>
                <p:sp>
                  <p:nvSpPr>
                    <p:cNvPr id="7385" name="직사각형 7384">
                      <a:extLst>
                        <a:ext uri="{FF2B5EF4-FFF2-40B4-BE49-F238E27FC236}">
                          <a16:creationId xmlns:a16="http://schemas.microsoft.com/office/drawing/2014/main" id="{60556345-FACC-BC27-EF00-F4E992C15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86" name="TextBox 7385">
                      <a:extLst>
                        <a:ext uri="{FF2B5EF4-FFF2-40B4-BE49-F238E27FC236}">
                          <a16:creationId xmlns:a16="http://schemas.microsoft.com/office/drawing/2014/main" id="{BAEE7EF8-114E-0A36-4DF0-F547EBE3A6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5824" y="3442300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387" name="그룹 7386">
                    <a:extLst>
                      <a:ext uri="{FF2B5EF4-FFF2-40B4-BE49-F238E27FC236}">
                        <a16:creationId xmlns:a16="http://schemas.microsoft.com/office/drawing/2014/main" id="{49E733F3-0737-EC71-B5CE-CF5F4743C5C6}"/>
                      </a:ext>
                    </a:extLst>
                  </p:cNvPr>
                  <p:cNvGrpSpPr/>
                  <p:nvPr/>
                </p:nvGrpSpPr>
                <p:grpSpPr>
                  <a:xfrm>
                    <a:off x="7479129" y="3469776"/>
                    <a:ext cx="374286" cy="184666"/>
                    <a:chOff x="4964296" y="3467331"/>
                    <a:chExt cx="374286" cy="184666"/>
                  </a:xfrm>
                </p:grpSpPr>
                <p:sp>
                  <p:nvSpPr>
                    <p:cNvPr id="7388" name="직사각형 7387">
                      <a:extLst>
                        <a:ext uri="{FF2B5EF4-FFF2-40B4-BE49-F238E27FC236}">
                          <a16:creationId xmlns:a16="http://schemas.microsoft.com/office/drawing/2014/main" id="{E554C565-4DAD-1E72-B0CF-BD0357974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89" name="TextBox 7388">
                      <a:extLst>
                        <a:ext uri="{FF2B5EF4-FFF2-40B4-BE49-F238E27FC236}">
                          <a16:creationId xmlns:a16="http://schemas.microsoft.com/office/drawing/2014/main" id="{4E23AE48-04B4-7926-2F7C-9C98FCEC6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67331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23:00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390" name="그룹 7389">
                    <a:extLst>
                      <a:ext uri="{FF2B5EF4-FFF2-40B4-BE49-F238E27FC236}">
                        <a16:creationId xmlns:a16="http://schemas.microsoft.com/office/drawing/2014/main" id="{6F1B11BC-20E4-031D-E38E-006F75F07DEB}"/>
                      </a:ext>
                    </a:extLst>
                  </p:cNvPr>
                  <p:cNvGrpSpPr/>
                  <p:nvPr/>
                </p:nvGrpSpPr>
                <p:grpSpPr>
                  <a:xfrm>
                    <a:off x="7707674" y="3467603"/>
                    <a:ext cx="374286" cy="184666"/>
                    <a:chOff x="4964296" y="3467331"/>
                    <a:chExt cx="374286" cy="184666"/>
                  </a:xfrm>
                </p:grpSpPr>
                <p:sp>
                  <p:nvSpPr>
                    <p:cNvPr id="7391" name="직사각형 7390">
                      <a:extLst>
                        <a:ext uri="{FF2B5EF4-FFF2-40B4-BE49-F238E27FC236}">
                          <a16:creationId xmlns:a16="http://schemas.microsoft.com/office/drawing/2014/main" id="{40B6593C-7073-2608-E966-20D026145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92" name="TextBox 7391">
                      <a:extLst>
                        <a:ext uri="{FF2B5EF4-FFF2-40B4-BE49-F238E27FC236}">
                          <a16:creationId xmlns:a16="http://schemas.microsoft.com/office/drawing/2014/main" id="{B4622641-07AD-1461-51A3-D7A6423DBC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67331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</p:grpSp>
            </p:grpSp>
            <p:grpSp>
              <p:nvGrpSpPr>
                <p:cNvPr id="7512" name="그룹 7511">
                  <a:extLst>
                    <a:ext uri="{FF2B5EF4-FFF2-40B4-BE49-F238E27FC236}">
                      <a16:creationId xmlns:a16="http://schemas.microsoft.com/office/drawing/2014/main" id="{78DA62FD-8819-424A-6999-23EE6E8C166E}"/>
                    </a:ext>
                  </a:extLst>
                </p:cNvPr>
                <p:cNvGrpSpPr/>
                <p:nvPr/>
              </p:nvGrpSpPr>
              <p:grpSpPr>
                <a:xfrm>
                  <a:off x="4959533" y="3694602"/>
                  <a:ext cx="3122427" cy="221909"/>
                  <a:chOff x="4959533" y="3694602"/>
                  <a:chExt cx="3122427" cy="221909"/>
                </a:xfrm>
              </p:grpSpPr>
              <p:grpSp>
                <p:nvGrpSpPr>
                  <p:cNvPr id="7393" name="그룹 7392">
                    <a:extLst>
                      <a:ext uri="{FF2B5EF4-FFF2-40B4-BE49-F238E27FC236}">
                        <a16:creationId xmlns:a16="http://schemas.microsoft.com/office/drawing/2014/main" id="{1D4FA21F-77B3-0813-9181-237A2AFF9663}"/>
                      </a:ext>
                    </a:extLst>
                  </p:cNvPr>
                  <p:cNvGrpSpPr/>
                  <p:nvPr/>
                </p:nvGrpSpPr>
                <p:grpSpPr>
                  <a:xfrm>
                    <a:off x="4959533" y="3701067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395" name="직사각형 7394">
                      <a:extLst>
                        <a:ext uri="{FF2B5EF4-FFF2-40B4-BE49-F238E27FC236}">
                          <a16:creationId xmlns:a16="http://schemas.microsoft.com/office/drawing/2014/main" id="{984278A6-AACF-402B-C489-EB2E3022B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94" name="TextBox 7393">
                      <a:extLst>
                        <a:ext uri="{FF2B5EF4-FFF2-40B4-BE49-F238E27FC236}">
                          <a16:creationId xmlns:a16="http://schemas.microsoft.com/office/drawing/2014/main" id="{D354F22D-027A-DA67-6132-1A30094E53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0:00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396" name="그룹 7395">
                    <a:extLst>
                      <a:ext uri="{FF2B5EF4-FFF2-40B4-BE49-F238E27FC236}">
                        <a16:creationId xmlns:a16="http://schemas.microsoft.com/office/drawing/2014/main" id="{6935A16D-6353-9A5F-4A7D-C2E46F9D7FFE}"/>
                      </a:ext>
                    </a:extLst>
                  </p:cNvPr>
                  <p:cNvGrpSpPr/>
                  <p:nvPr/>
                </p:nvGrpSpPr>
                <p:grpSpPr>
                  <a:xfrm>
                    <a:off x="5187861" y="3701067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397" name="직사각형 7396">
                      <a:extLst>
                        <a:ext uri="{FF2B5EF4-FFF2-40B4-BE49-F238E27FC236}">
                          <a16:creationId xmlns:a16="http://schemas.microsoft.com/office/drawing/2014/main" id="{BC414356-A953-0B33-EE1A-223FB471B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pattFill prst="wdUp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398" name="TextBox 7397">
                      <a:extLst>
                        <a:ext uri="{FF2B5EF4-FFF2-40B4-BE49-F238E27FC236}">
                          <a16:creationId xmlns:a16="http://schemas.microsoft.com/office/drawing/2014/main" id="{7CB32568-B324-A40C-FEE6-673E3AAEC6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1:00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399" name="그룹 7398">
                    <a:extLst>
                      <a:ext uri="{FF2B5EF4-FFF2-40B4-BE49-F238E27FC236}">
                        <a16:creationId xmlns:a16="http://schemas.microsoft.com/office/drawing/2014/main" id="{A67CA03B-B08B-9207-7A7E-1C857AABF3F5}"/>
                      </a:ext>
                    </a:extLst>
                  </p:cNvPr>
                  <p:cNvGrpSpPr/>
                  <p:nvPr/>
                </p:nvGrpSpPr>
                <p:grpSpPr>
                  <a:xfrm>
                    <a:off x="5417555" y="3701067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00" name="직사각형 7399">
                      <a:extLst>
                        <a:ext uri="{FF2B5EF4-FFF2-40B4-BE49-F238E27FC236}">
                          <a16:creationId xmlns:a16="http://schemas.microsoft.com/office/drawing/2014/main" id="{6BD85430-2983-6946-0E69-FE95DCF1E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01" name="TextBox 7400">
                      <a:extLst>
                        <a:ext uri="{FF2B5EF4-FFF2-40B4-BE49-F238E27FC236}">
                          <a16:creationId xmlns:a16="http://schemas.microsoft.com/office/drawing/2014/main" id="{1A8A102D-4652-EDFF-AC78-FECFCC07A7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2:00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02" name="그룹 7401">
                    <a:extLst>
                      <a:ext uri="{FF2B5EF4-FFF2-40B4-BE49-F238E27FC236}">
                        <a16:creationId xmlns:a16="http://schemas.microsoft.com/office/drawing/2014/main" id="{B7F634BB-4D88-5911-BD08-CD602B718D7C}"/>
                      </a:ext>
                    </a:extLst>
                  </p:cNvPr>
                  <p:cNvGrpSpPr/>
                  <p:nvPr/>
                </p:nvGrpSpPr>
                <p:grpSpPr>
                  <a:xfrm>
                    <a:off x="5645883" y="3701067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03" name="직사각형 7402">
                      <a:extLst>
                        <a:ext uri="{FF2B5EF4-FFF2-40B4-BE49-F238E27FC236}">
                          <a16:creationId xmlns:a16="http://schemas.microsoft.com/office/drawing/2014/main" id="{C21F2F54-79AA-493A-6045-AF74E1406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04" name="TextBox 7403">
                      <a:extLst>
                        <a:ext uri="{FF2B5EF4-FFF2-40B4-BE49-F238E27FC236}">
                          <a16:creationId xmlns:a16="http://schemas.microsoft.com/office/drawing/2014/main" id="{AD9DC5E9-310E-CF62-79D2-B1FDF1806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3:00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05" name="그룹 7404">
                    <a:extLst>
                      <a:ext uri="{FF2B5EF4-FFF2-40B4-BE49-F238E27FC236}">
                        <a16:creationId xmlns:a16="http://schemas.microsoft.com/office/drawing/2014/main" id="{23EF6793-F864-1D75-E064-BB4E5425D2DF}"/>
                      </a:ext>
                    </a:extLst>
                  </p:cNvPr>
                  <p:cNvGrpSpPr/>
                  <p:nvPr/>
                </p:nvGrpSpPr>
                <p:grpSpPr>
                  <a:xfrm>
                    <a:off x="5873933" y="3701067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06" name="직사각형 7405">
                      <a:extLst>
                        <a:ext uri="{FF2B5EF4-FFF2-40B4-BE49-F238E27FC236}">
                          <a16:creationId xmlns:a16="http://schemas.microsoft.com/office/drawing/2014/main" id="{0CD52E05-826D-314E-E686-7BD833051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07" name="TextBox 7406">
                      <a:extLst>
                        <a:ext uri="{FF2B5EF4-FFF2-40B4-BE49-F238E27FC236}">
                          <a16:creationId xmlns:a16="http://schemas.microsoft.com/office/drawing/2014/main" id="{C73F481A-514E-FD76-14AB-B01F43852D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08" name="그룹 7407">
                    <a:extLst>
                      <a:ext uri="{FF2B5EF4-FFF2-40B4-BE49-F238E27FC236}">
                        <a16:creationId xmlns:a16="http://schemas.microsoft.com/office/drawing/2014/main" id="{6FE079E5-16D8-2611-3D5C-BCE860284149}"/>
                      </a:ext>
                    </a:extLst>
                  </p:cNvPr>
                  <p:cNvGrpSpPr/>
                  <p:nvPr/>
                </p:nvGrpSpPr>
                <p:grpSpPr>
                  <a:xfrm>
                    <a:off x="6102261" y="3713281"/>
                    <a:ext cx="374286" cy="184666"/>
                    <a:chOff x="4959533" y="3460979"/>
                    <a:chExt cx="374286" cy="184666"/>
                  </a:xfrm>
                </p:grpSpPr>
                <p:sp>
                  <p:nvSpPr>
                    <p:cNvPr id="7409" name="직사각형 7408">
                      <a:extLst>
                        <a:ext uri="{FF2B5EF4-FFF2-40B4-BE49-F238E27FC236}">
                          <a16:creationId xmlns:a16="http://schemas.microsoft.com/office/drawing/2014/main" id="{922D5CF6-9E71-F1EE-51A4-DE1F772C7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10" name="TextBox 7409">
                      <a:extLst>
                        <a:ext uri="{FF2B5EF4-FFF2-40B4-BE49-F238E27FC236}">
                          <a16:creationId xmlns:a16="http://schemas.microsoft.com/office/drawing/2014/main" id="{0776F620-6E87-FE6A-4335-64C92D0922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60979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23:00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411" name="그룹 7410">
                    <a:extLst>
                      <a:ext uri="{FF2B5EF4-FFF2-40B4-BE49-F238E27FC236}">
                        <a16:creationId xmlns:a16="http://schemas.microsoft.com/office/drawing/2014/main" id="{26F1DD1A-9128-41B0-3A2D-4D8F053CB891}"/>
                      </a:ext>
                    </a:extLst>
                  </p:cNvPr>
                  <p:cNvGrpSpPr/>
                  <p:nvPr/>
                </p:nvGrpSpPr>
                <p:grpSpPr>
                  <a:xfrm>
                    <a:off x="6331955" y="3713281"/>
                    <a:ext cx="374286" cy="184666"/>
                    <a:chOff x="4959533" y="3460979"/>
                    <a:chExt cx="374286" cy="184666"/>
                  </a:xfrm>
                </p:grpSpPr>
                <p:sp>
                  <p:nvSpPr>
                    <p:cNvPr id="7412" name="직사각형 7411">
                      <a:extLst>
                        <a:ext uri="{FF2B5EF4-FFF2-40B4-BE49-F238E27FC236}">
                          <a16:creationId xmlns:a16="http://schemas.microsoft.com/office/drawing/2014/main" id="{386129CC-979F-6341-0428-668A660D0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13" name="TextBox 7412">
                      <a:extLst>
                        <a:ext uri="{FF2B5EF4-FFF2-40B4-BE49-F238E27FC236}">
                          <a16:creationId xmlns:a16="http://schemas.microsoft.com/office/drawing/2014/main" id="{A4C4D8D4-0FC3-CD9C-30D8-6F7B2B69EA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60979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414" name="그룹 7413">
                    <a:extLst>
                      <a:ext uri="{FF2B5EF4-FFF2-40B4-BE49-F238E27FC236}">
                        <a16:creationId xmlns:a16="http://schemas.microsoft.com/office/drawing/2014/main" id="{FAD10D3B-C48D-E2D0-C2C7-278F327D3892}"/>
                      </a:ext>
                    </a:extLst>
                  </p:cNvPr>
                  <p:cNvGrpSpPr/>
                  <p:nvPr/>
                </p:nvGrpSpPr>
                <p:grpSpPr>
                  <a:xfrm>
                    <a:off x="6557108" y="3700581"/>
                    <a:ext cx="374286" cy="215444"/>
                    <a:chOff x="4956358" y="3448279"/>
                    <a:chExt cx="374286" cy="215444"/>
                  </a:xfrm>
                </p:grpSpPr>
                <p:sp>
                  <p:nvSpPr>
                    <p:cNvPr id="7415" name="직사각형 7414">
                      <a:extLst>
                        <a:ext uri="{FF2B5EF4-FFF2-40B4-BE49-F238E27FC236}">
                          <a16:creationId xmlns:a16="http://schemas.microsoft.com/office/drawing/2014/main" id="{421682B4-5981-00DF-08B9-3763F713F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16" name="TextBox 7415">
                      <a:extLst>
                        <a:ext uri="{FF2B5EF4-FFF2-40B4-BE49-F238E27FC236}">
                          <a16:creationId xmlns:a16="http://schemas.microsoft.com/office/drawing/2014/main" id="{34298DAA-26FA-46CC-4024-FFB452B63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6358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1:00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17" name="그룹 7416">
                    <a:extLst>
                      <a:ext uri="{FF2B5EF4-FFF2-40B4-BE49-F238E27FC236}">
                        <a16:creationId xmlns:a16="http://schemas.microsoft.com/office/drawing/2014/main" id="{2AD1C3FA-5B93-B2EB-5E86-6324EFCE60AA}"/>
                      </a:ext>
                    </a:extLst>
                  </p:cNvPr>
                  <p:cNvGrpSpPr/>
                  <p:nvPr/>
                </p:nvGrpSpPr>
                <p:grpSpPr>
                  <a:xfrm>
                    <a:off x="6788611" y="3701067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18" name="직사각형 7417">
                      <a:extLst>
                        <a:ext uri="{FF2B5EF4-FFF2-40B4-BE49-F238E27FC236}">
                          <a16:creationId xmlns:a16="http://schemas.microsoft.com/office/drawing/2014/main" id="{7D86D30D-DE39-684E-FA28-C95E683AC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19" name="TextBox 7418">
                      <a:extLst>
                        <a:ext uri="{FF2B5EF4-FFF2-40B4-BE49-F238E27FC236}">
                          <a16:creationId xmlns:a16="http://schemas.microsoft.com/office/drawing/2014/main" id="{B18AFC76-5698-F843-98A7-CD4ACCFE93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2:00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20" name="그룹 7419">
                    <a:extLst>
                      <a:ext uri="{FF2B5EF4-FFF2-40B4-BE49-F238E27FC236}">
                        <a16:creationId xmlns:a16="http://schemas.microsoft.com/office/drawing/2014/main" id="{DDCD2984-2760-3C90-23CD-FC58C3D67EA3}"/>
                      </a:ext>
                    </a:extLst>
                  </p:cNvPr>
                  <p:cNvGrpSpPr/>
                  <p:nvPr/>
                </p:nvGrpSpPr>
                <p:grpSpPr>
                  <a:xfrm>
                    <a:off x="7017234" y="3700581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21" name="직사각형 7420">
                      <a:extLst>
                        <a:ext uri="{FF2B5EF4-FFF2-40B4-BE49-F238E27FC236}">
                          <a16:creationId xmlns:a16="http://schemas.microsoft.com/office/drawing/2014/main" id="{2FF581D1-8679-E83E-D25D-80D2D2138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22" name="TextBox 7421">
                      <a:extLst>
                        <a:ext uri="{FF2B5EF4-FFF2-40B4-BE49-F238E27FC236}">
                          <a16:creationId xmlns:a16="http://schemas.microsoft.com/office/drawing/2014/main" id="{84A9CD8E-590A-41C8-C0FB-CC4DBE9DE6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3:00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23" name="그룹 7422">
                    <a:extLst>
                      <a:ext uri="{FF2B5EF4-FFF2-40B4-BE49-F238E27FC236}">
                        <a16:creationId xmlns:a16="http://schemas.microsoft.com/office/drawing/2014/main" id="{CB33E383-2C23-9971-AA52-CA7D84209893}"/>
                      </a:ext>
                    </a:extLst>
                  </p:cNvPr>
                  <p:cNvGrpSpPr/>
                  <p:nvPr/>
                </p:nvGrpSpPr>
                <p:grpSpPr>
                  <a:xfrm>
                    <a:off x="7300998" y="3694602"/>
                    <a:ext cx="374286" cy="215444"/>
                    <a:chOff x="5015824" y="3442300"/>
                    <a:chExt cx="374286" cy="215444"/>
                  </a:xfrm>
                </p:grpSpPr>
                <p:sp>
                  <p:nvSpPr>
                    <p:cNvPr id="7424" name="직사각형 7423">
                      <a:extLst>
                        <a:ext uri="{FF2B5EF4-FFF2-40B4-BE49-F238E27FC236}">
                          <a16:creationId xmlns:a16="http://schemas.microsoft.com/office/drawing/2014/main" id="{0A060841-F687-04C8-8E80-F2B2A9063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25" name="TextBox 7424">
                      <a:extLst>
                        <a:ext uri="{FF2B5EF4-FFF2-40B4-BE49-F238E27FC236}">
                          <a16:creationId xmlns:a16="http://schemas.microsoft.com/office/drawing/2014/main" id="{4C25F290-1060-3E7C-52DC-FBC4F0AFED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5824" y="3442300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26" name="그룹 7425">
                    <a:extLst>
                      <a:ext uri="{FF2B5EF4-FFF2-40B4-BE49-F238E27FC236}">
                        <a16:creationId xmlns:a16="http://schemas.microsoft.com/office/drawing/2014/main" id="{9E9A48A9-6F6D-20F0-2BF5-5F24AECCF0CD}"/>
                      </a:ext>
                    </a:extLst>
                  </p:cNvPr>
                  <p:cNvGrpSpPr/>
                  <p:nvPr/>
                </p:nvGrpSpPr>
                <p:grpSpPr>
                  <a:xfrm>
                    <a:off x="7479129" y="3720119"/>
                    <a:ext cx="374286" cy="184666"/>
                    <a:chOff x="4964296" y="3467331"/>
                    <a:chExt cx="374286" cy="184666"/>
                  </a:xfrm>
                </p:grpSpPr>
                <p:sp>
                  <p:nvSpPr>
                    <p:cNvPr id="7427" name="직사각형 7426">
                      <a:extLst>
                        <a:ext uri="{FF2B5EF4-FFF2-40B4-BE49-F238E27FC236}">
                          <a16:creationId xmlns:a16="http://schemas.microsoft.com/office/drawing/2014/main" id="{AC451B57-5A69-3E2B-9697-808FD2422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28" name="TextBox 7427">
                      <a:extLst>
                        <a:ext uri="{FF2B5EF4-FFF2-40B4-BE49-F238E27FC236}">
                          <a16:creationId xmlns:a16="http://schemas.microsoft.com/office/drawing/2014/main" id="{0EA007A4-2AFB-3599-4614-84EDE301DB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67331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23:00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429" name="그룹 7428">
                    <a:extLst>
                      <a:ext uri="{FF2B5EF4-FFF2-40B4-BE49-F238E27FC236}">
                        <a16:creationId xmlns:a16="http://schemas.microsoft.com/office/drawing/2014/main" id="{83C2119D-7F94-E967-5A2F-DA4AB45637A0}"/>
                      </a:ext>
                    </a:extLst>
                  </p:cNvPr>
                  <p:cNvGrpSpPr/>
                  <p:nvPr/>
                </p:nvGrpSpPr>
                <p:grpSpPr>
                  <a:xfrm>
                    <a:off x="7707674" y="3721122"/>
                    <a:ext cx="374286" cy="184666"/>
                    <a:chOff x="4964296" y="3470507"/>
                    <a:chExt cx="374286" cy="184666"/>
                  </a:xfrm>
                </p:grpSpPr>
                <p:sp>
                  <p:nvSpPr>
                    <p:cNvPr id="7431" name="TextBox 7430">
                      <a:extLst>
                        <a:ext uri="{FF2B5EF4-FFF2-40B4-BE49-F238E27FC236}">
                          <a16:creationId xmlns:a16="http://schemas.microsoft.com/office/drawing/2014/main" id="{915C4A37-3DF6-B473-25F5-4D77808687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70507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  <p:sp>
                  <p:nvSpPr>
                    <p:cNvPr id="7430" name="직사각형 7429">
                      <a:extLst>
                        <a:ext uri="{FF2B5EF4-FFF2-40B4-BE49-F238E27FC236}">
                          <a16:creationId xmlns:a16="http://schemas.microsoft.com/office/drawing/2014/main" id="{CB48C7E4-21E9-797C-D62A-5B879B896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511" name="그룹 7510">
                  <a:extLst>
                    <a:ext uri="{FF2B5EF4-FFF2-40B4-BE49-F238E27FC236}">
                      <a16:creationId xmlns:a16="http://schemas.microsoft.com/office/drawing/2014/main" id="{D7904130-FFC3-E1E7-FC81-3DA9420C93CC}"/>
                    </a:ext>
                  </a:extLst>
                </p:cNvPr>
                <p:cNvGrpSpPr/>
                <p:nvPr/>
              </p:nvGrpSpPr>
              <p:grpSpPr>
                <a:xfrm>
                  <a:off x="4959533" y="3957735"/>
                  <a:ext cx="3122427" cy="221909"/>
                  <a:chOff x="4959533" y="3957735"/>
                  <a:chExt cx="3122427" cy="221909"/>
                </a:xfrm>
              </p:grpSpPr>
              <p:grpSp>
                <p:nvGrpSpPr>
                  <p:cNvPr id="7432" name="그룹 7431">
                    <a:extLst>
                      <a:ext uri="{FF2B5EF4-FFF2-40B4-BE49-F238E27FC236}">
                        <a16:creationId xmlns:a16="http://schemas.microsoft.com/office/drawing/2014/main" id="{95B8FCC2-E207-1EE6-C179-82320E2A8648}"/>
                      </a:ext>
                    </a:extLst>
                  </p:cNvPr>
                  <p:cNvGrpSpPr/>
                  <p:nvPr/>
                </p:nvGrpSpPr>
                <p:grpSpPr>
                  <a:xfrm>
                    <a:off x="4959533" y="3964200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34" name="직사각형 7433">
                      <a:extLst>
                        <a:ext uri="{FF2B5EF4-FFF2-40B4-BE49-F238E27FC236}">
                          <a16:creationId xmlns:a16="http://schemas.microsoft.com/office/drawing/2014/main" id="{B6769A87-BE96-002C-C5B5-A38D029EA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33" name="TextBox 7432">
                      <a:extLst>
                        <a:ext uri="{FF2B5EF4-FFF2-40B4-BE49-F238E27FC236}">
                          <a16:creationId xmlns:a16="http://schemas.microsoft.com/office/drawing/2014/main" id="{E3B9FCBE-0BB0-C9F6-ADDD-D2A6FA96A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0:00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35" name="그룹 7434">
                    <a:extLst>
                      <a:ext uri="{FF2B5EF4-FFF2-40B4-BE49-F238E27FC236}">
                        <a16:creationId xmlns:a16="http://schemas.microsoft.com/office/drawing/2014/main" id="{24E29CF3-94DB-1438-7CEB-EAD0FBDFC458}"/>
                      </a:ext>
                    </a:extLst>
                  </p:cNvPr>
                  <p:cNvGrpSpPr/>
                  <p:nvPr/>
                </p:nvGrpSpPr>
                <p:grpSpPr>
                  <a:xfrm>
                    <a:off x="5187861" y="3964200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36" name="직사각형 7435">
                      <a:extLst>
                        <a:ext uri="{FF2B5EF4-FFF2-40B4-BE49-F238E27FC236}">
                          <a16:creationId xmlns:a16="http://schemas.microsoft.com/office/drawing/2014/main" id="{1DC21C6D-4288-4F70-6099-7621D94CE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37" name="TextBox 7436">
                      <a:extLst>
                        <a:ext uri="{FF2B5EF4-FFF2-40B4-BE49-F238E27FC236}">
                          <a16:creationId xmlns:a16="http://schemas.microsoft.com/office/drawing/2014/main" id="{9C3BB3A7-3CE4-0B57-ABC9-716FE35C98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1:00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38" name="그룹 7437">
                    <a:extLst>
                      <a:ext uri="{FF2B5EF4-FFF2-40B4-BE49-F238E27FC236}">
                        <a16:creationId xmlns:a16="http://schemas.microsoft.com/office/drawing/2014/main" id="{0E4329D0-A116-732D-9270-FC860083BB0A}"/>
                      </a:ext>
                    </a:extLst>
                  </p:cNvPr>
                  <p:cNvGrpSpPr/>
                  <p:nvPr/>
                </p:nvGrpSpPr>
                <p:grpSpPr>
                  <a:xfrm>
                    <a:off x="5417555" y="3964200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39" name="직사각형 7438">
                      <a:extLst>
                        <a:ext uri="{FF2B5EF4-FFF2-40B4-BE49-F238E27FC236}">
                          <a16:creationId xmlns:a16="http://schemas.microsoft.com/office/drawing/2014/main" id="{EFD3EEC1-423A-3D32-B2BB-249A516A9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pattFill prst="wdUp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40" name="TextBox 7439">
                      <a:extLst>
                        <a:ext uri="{FF2B5EF4-FFF2-40B4-BE49-F238E27FC236}">
                          <a16:creationId xmlns:a16="http://schemas.microsoft.com/office/drawing/2014/main" id="{5B232641-61E5-8619-5DCB-593DA152F4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2:00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41" name="그룹 7440">
                    <a:extLst>
                      <a:ext uri="{FF2B5EF4-FFF2-40B4-BE49-F238E27FC236}">
                        <a16:creationId xmlns:a16="http://schemas.microsoft.com/office/drawing/2014/main" id="{580814B3-C65F-BCB7-DB25-8A6C285E0182}"/>
                      </a:ext>
                    </a:extLst>
                  </p:cNvPr>
                  <p:cNvGrpSpPr/>
                  <p:nvPr/>
                </p:nvGrpSpPr>
                <p:grpSpPr>
                  <a:xfrm>
                    <a:off x="5645883" y="3964200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42" name="직사각형 7441">
                      <a:extLst>
                        <a:ext uri="{FF2B5EF4-FFF2-40B4-BE49-F238E27FC236}">
                          <a16:creationId xmlns:a16="http://schemas.microsoft.com/office/drawing/2014/main" id="{12A9422D-4E0E-36F8-A8D7-B9AC2D5A0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43" name="TextBox 7442">
                      <a:extLst>
                        <a:ext uri="{FF2B5EF4-FFF2-40B4-BE49-F238E27FC236}">
                          <a16:creationId xmlns:a16="http://schemas.microsoft.com/office/drawing/2014/main" id="{ECCCE2A2-0ED6-FC03-BD9A-3918536B8A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3:00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44" name="그룹 7443">
                    <a:extLst>
                      <a:ext uri="{FF2B5EF4-FFF2-40B4-BE49-F238E27FC236}">
                        <a16:creationId xmlns:a16="http://schemas.microsoft.com/office/drawing/2014/main" id="{4D1ECD36-6CFE-F969-5E22-D82FA0832FC8}"/>
                      </a:ext>
                    </a:extLst>
                  </p:cNvPr>
                  <p:cNvGrpSpPr/>
                  <p:nvPr/>
                </p:nvGrpSpPr>
                <p:grpSpPr>
                  <a:xfrm>
                    <a:off x="5873933" y="3964200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45" name="직사각형 7444">
                      <a:extLst>
                        <a:ext uri="{FF2B5EF4-FFF2-40B4-BE49-F238E27FC236}">
                          <a16:creationId xmlns:a16="http://schemas.microsoft.com/office/drawing/2014/main" id="{AAD60C43-34FC-661F-FA48-833E12143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46" name="TextBox 7445">
                      <a:extLst>
                        <a:ext uri="{FF2B5EF4-FFF2-40B4-BE49-F238E27FC236}">
                          <a16:creationId xmlns:a16="http://schemas.microsoft.com/office/drawing/2014/main" id="{3E7EE6D6-2984-A57A-FC31-0F5E7526F4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47" name="그룹 7446">
                    <a:extLst>
                      <a:ext uri="{FF2B5EF4-FFF2-40B4-BE49-F238E27FC236}">
                        <a16:creationId xmlns:a16="http://schemas.microsoft.com/office/drawing/2014/main" id="{EF2569D4-8330-6631-AF4E-6DD8C5170B2A}"/>
                      </a:ext>
                    </a:extLst>
                  </p:cNvPr>
                  <p:cNvGrpSpPr/>
                  <p:nvPr/>
                </p:nvGrpSpPr>
                <p:grpSpPr>
                  <a:xfrm>
                    <a:off x="6102261" y="3976414"/>
                    <a:ext cx="374286" cy="184666"/>
                    <a:chOff x="4959533" y="3460979"/>
                    <a:chExt cx="374286" cy="184666"/>
                  </a:xfrm>
                </p:grpSpPr>
                <p:sp>
                  <p:nvSpPr>
                    <p:cNvPr id="7448" name="직사각형 7447">
                      <a:extLst>
                        <a:ext uri="{FF2B5EF4-FFF2-40B4-BE49-F238E27FC236}">
                          <a16:creationId xmlns:a16="http://schemas.microsoft.com/office/drawing/2014/main" id="{264EBAD4-F9FC-4DF4-DF9F-1EECAC90A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49" name="TextBox 7448">
                      <a:extLst>
                        <a:ext uri="{FF2B5EF4-FFF2-40B4-BE49-F238E27FC236}">
                          <a16:creationId xmlns:a16="http://schemas.microsoft.com/office/drawing/2014/main" id="{1DCE0440-5243-C4F6-2679-AF83F7220E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60979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23:00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450" name="그룹 7449">
                    <a:extLst>
                      <a:ext uri="{FF2B5EF4-FFF2-40B4-BE49-F238E27FC236}">
                        <a16:creationId xmlns:a16="http://schemas.microsoft.com/office/drawing/2014/main" id="{956F1F4F-9ED2-D2BE-EB0E-3E01E2F8D118}"/>
                      </a:ext>
                    </a:extLst>
                  </p:cNvPr>
                  <p:cNvGrpSpPr/>
                  <p:nvPr/>
                </p:nvGrpSpPr>
                <p:grpSpPr>
                  <a:xfrm>
                    <a:off x="6331955" y="3976414"/>
                    <a:ext cx="374286" cy="184666"/>
                    <a:chOff x="4959533" y="3460979"/>
                    <a:chExt cx="374286" cy="184666"/>
                  </a:xfrm>
                </p:grpSpPr>
                <p:sp>
                  <p:nvSpPr>
                    <p:cNvPr id="7451" name="직사각형 7450">
                      <a:extLst>
                        <a:ext uri="{FF2B5EF4-FFF2-40B4-BE49-F238E27FC236}">
                          <a16:creationId xmlns:a16="http://schemas.microsoft.com/office/drawing/2014/main" id="{E15EC51E-A1E3-C7D2-8E94-BC675CE79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52" name="TextBox 7451">
                      <a:extLst>
                        <a:ext uri="{FF2B5EF4-FFF2-40B4-BE49-F238E27FC236}">
                          <a16:creationId xmlns:a16="http://schemas.microsoft.com/office/drawing/2014/main" id="{8D8EA30B-1F90-E4BD-DC51-14EC79B2FB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60979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453" name="그룹 7452">
                    <a:extLst>
                      <a:ext uri="{FF2B5EF4-FFF2-40B4-BE49-F238E27FC236}">
                        <a16:creationId xmlns:a16="http://schemas.microsoft.com/office/drawing/2014/main" id="{A47C8E44-120E-84DA-0A84-89DC8599FB1E}"/>
                      </a:ext>
                    </a:extLst>
                  </p:cNvPr>
                  <p:cNvGrpSpPr/>
                  <p:nvPr/>
                </p:nvGrpSpPr>
                <p:grpSpPr>
                  <a:xfrm>
                    <a:off x="6557108" y="3963714"/>
                    <a:ext cx="374286" cy="215444"/>
                    <a:chOff x="4956358" y="3448279"/>
                    <a:chExt cx="374286" cy="215444"/>
                  </a:xfrm>
                </p:grpSpPr>
                <p:sp>
                  <p:nvSpPr>
                    <p:cNvPr id="7454" name="직사각형 7453">
                      <a:extLst>
                        <a:ext uri="{FF2B5EF4-FFF2-40B4-BE49-F238E27FC236}">
                          <a16:creationId xmlns:a16="http://schemas.microsoft.com/office/drawing/2014/main" id="{07647B8A-C63B-2D0D-AD47-7B36A9DD5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55" name="TextBox 7454">
                      <a:extLst>
                        <a:ext uri="{FF2B5EF4-FFF2-40B4-BE49-F238E27FC236}">
                          <a16:creationId xmlns:a16="http://schemas.microsoft.com/office/drawing/2014/main" id="{C57E9F04-DDC3-D1B1-3119-AF80FFAF7D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6358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1:00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56" name="그룹 7455">
                    <a:extLst>
                      <a:ext uri="{FF2B5EF4-FFF2-40B4-BE49-F238E27FC236}">
                        <a16:creationId xmlns:a16="http://schemas.microsoft.com/office/drawing/2014/main" id="{E4A50850-5D2B-F5DE-30D6-8F5182B3C9A5}"/>
                      </a:ext>
                    </a:extLst>
                  </p:cNvPr>
                  <p:cNvGrpSpPr/>
                  <p:nvPr/>
                </p:nvGrpSpPr>
                <p:grpSpPr>
                  <a:xfrm>
                    <a:off x="6788611" y="3964200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57" name="직사각형 7456">
                      <a:extLst>
                        <a:ext uri="{FF2B5EF4-FFF2-40B4-BE49-F238E27FC236}">
                          <a16:creationId xmlns:a16="http://schemas.microsoft.com/office/drawing/2014/main" id="{43EDB8AF-B160-FF27-9267-4A154C94A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58" name="TextBox 7457">
                      <a:extLst>
                        <a:ext uri="{FF2B5EF4-FFF2-40B4-BE49-F238E27FC236}">
                          <a16:creationId xmlns:a16="http://schemas.microsoft.com/office/drawing/2014/main" id="{143226D7-B24F-B3CA-A10B-6483D19EF7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2:00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59" name="그룹 7458">
                    <a:extLst>
                      <a:ext uri="{FF2B5EF4-FFF2-40B4-BE49-F238E27FC236}">
                        <a16:creationId xmlns:a16="http://schemas.microsoft.com/office/drawing/2014/main" id="{7AEC280B-A562-4D17-EE6E-2F1F439EE8A3}"/>
                      </a:ext>
                    </a:extLst>
                  </p:cNvPr>
                  <p:cNvGrpSpPr/>
                  <p:nvPr/>
                </p:nvGrpSpPr>
                <p:grpSpPr>
                  <a:xfrm>
                    <a:off x="7017234" y="3963714"/>
                    <a:ext cx="374286" cy="215444"/>
                    <a:chOff x="4959533" y="3448279"/>
                    <a:chExt cx="374286" cy="215444"/>
                  </a:xfrm>
                </p:grpSpPr>
                <p:sp>
                  <p:nvSpPr>
                    <p:cNvPr id="7460" name="직사각형 7459">
                      <a:extLst>
                        <a:ext uri="{FF2B5EF4-FFF2-40B4-BE49-F238E27FC236}">
                          <a16:creationId xmlns:a16="http://schemas.microsoft.com/office/drawing/2014/main" id="{58D9D4DB-3AAD-2E69-3A51-73109C478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61" name="TextBox 7460">
                      <a:extLst>
                        <a:ext uri="{FF2B5EF4-FFF2-40B4-BE49-F238E27FC236}">
                          <a16:creationId xmlns:a16="http://schemas.microsoft.com/office/drawing/2014/main" id="{C1B37418-5AFE-B71A-5BF1-C20AC35A8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9533" y="3448279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3:00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62" name="그룹 7461">
                    <a:extLst>
                      <a:ext uri="{FF2B5EF4-FFF2-40B4-BE49-F238E27FC236}">
                        <a16:creationId xmlns:a16="http://schemas.microsoft.com/office/drawing/2014/main" id="{DB12A10E-2418-5661-37CA-D06282DBADEF}"/>
                      </a:ext>
                    </a:extLst>
                  </p:cNvPr>
                  <p:cNvGrpSpPr/>
                  <p:nvPr/>
                </p:nvGrpSpPr>
                <p:grpSpPr>
                  <a:xfrm>
                    <a:off x="7300998" y="3957735"/>
                    <a:ext cx="374286" cy="215444"/>
                    <a:chOff x="5015824" y="3442300"/>
                    <a:chExt cx="374286" cy="215444"/>
                  </a:xfrm>
                </p:grpSpPr>
                <p:sp>
                  <p:nvSpPr>
                    <p:cNvPr id="7463" name="직사각형 7462">
                      <a:extLst>
                        <a:ext uri="{FF2B5EF4-FFF2-40B4-BE49-F238E27FC236}">
                          <a16:creationId xmlns:a16="http://schemas.microsoft.com/office/drawing/2014/main" id="{4924787B-3515-2353-1201-4332FC3E5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64" name="TextBox 7463">
                      <a:extLst>
                        <a:ext uri="{FF2B5EF4-FFF2-40B4-BE49-F238E27FC236}">
                          <a16:creationId xmlns:a16="http://schemas.microsoft.com/office/drawing/2014/main" id="{24AF4BF8-7BE9-8E73-7E39-C2EDB02FCE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5824" y="3442300"/>
                      <a:ext cx="374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7465" name="그룹 7464">
                    <a:extLst>
                      <a:ext uri="{FF2B5EF4-FFF2-40B4-BE49-F238E27FC236}">
                        <a16:creationId xmlns:a16="http://schemas.microsoft.com/office/drawing/2014/main" id="{D828B7CA-DE2D-A4BF-55E6-9F6E64DC8D2C}"/>
                      </a:ext>
                    </a:extLst>
                  </p:cNvPr>
                  <p:cNvGrpSpPr/>
                  <p:nvPr/>
                </p:nvGrpSpPr>
                <p:grpSpPr>
                  <a:xfrm>
                    <a:off x="7479129" y="3983252"/>
                    <a:ext cx="374286" cy="184666"/>
                    <a:chOff x="4964296" y="3467331"/>
                    <a:chExt cx="374286" cy="184666"/>
                  </a:xfrm>
                </p:grpSpPr>
                <p:sp>
                  <p:nvSpPr>
                    <p:cNvPr id="7466" name="직사각형 7465">
                      <a:extLst>
                        <a:ext uri="{FF2B5EF4-FFF2-40B4-BE49-F238E27FC236}">
                          <a16:creationId xmlns:a16="http://schemas.microsoft.com/office/drawing/2014/main" id="{ED27AE15-E8BA-0A7C-6ADF-FD974D49E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67" name="TextBox 7466">
                      <a:extLst>
                        <a:ext uri="{FF2B5EF4-FFF2-40B4-BE49-F238E27FC236}">
                          <a16:creationId xmlns:a16="http://schemas.microsoft.com/office/drawing/2014/main" id="{AACEB463-B3A8-0C77-74EB-388E49FDEF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67331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23:00</a:t>
                      </a:r>
                      <a:endParaRPr lang="ko-KR" altLang="en-US" sz="600" dirty="0"/>
                    </a:p>
                  </p:txBody>
                </p:sp>
              </p:grpSp>
              <p:grpSp>
                <p:nvGrpSpPr>
                  <p:cNvPr id="7468" name="그룹 7467">
                    <a:extLst>
                      <a:ext uri="{FF2B5EF4-FFF2-40B4-BE49-F238E27FC236}">
                        <a16:creationId xmlns:a16="http://schemas.microsoft.com/office/drawing/2014/main" id="{6432455E-01FC-F986-70B4-FDD2D6D001F2}"/>
                      </a:ext>
                    </a:extLst>
                  </p:cNvPr>
                  <p:cNvGrpSpPr/>
                  <p:nvPr/>
                </p:nvGrpSpPr>
                <p:grpSpPr>
                  <a:xfrm>
                    <a:off x="7707674" y="3981079"/>
                    <a:ext cx="374286" cy="184666"/>
                    <a:chOff x="4964296" y="3467331"/>
                    <a:chExt cx="374286" cy="184666"/>
                  </a:xfrm>
                </p:grpSpPr>
                <p:sp>
                  <p:nvSpPr>
                    <p:cNvPr id="7469" name="직사각형 7468">
                      <a:extLst>
                        <a:ext uri="{FF2B5EF4-FFF2-40B4-BE49-F238E27FC236}">
                          <a16:creationId xmlns:a16="http://schemas.microsoft.com/office/drawing/2014/main" id="{6B310674-C88E-5B74-BCC7-235EA80F3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70" name="TextBox 7469">
                      <a:extLst>
                        <a:ext uri="{FF2B5EF4-FFF2-40B4-BE49-F238E27FC236}">
                          <a16:creationId xmlns:a16="http://schemas.microsoft.com/office/drawing/2014/main" id="{0E4ED987-5C1F-D456-F850-B241449DF3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67331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</p:grpSp>
            </p:grpSp>
            <p:grpSp>
              <p:nvGrpSpPr>
                <p:cNvPr id="7510" name="그룹 7509">
                  <a:extLst>
                    <a:ext uri="{FF2B5EF4-FFF2-40B4-BE49-F238E27FC236}">
                      <a16:creationId xmlns:a16="http://schemas.microsoft.com/office/drawing/2014/main" id="{25EBF3E6-623B-D018-5E83-91115DC3188F}"/>
                    </a:ext>
                  </a:extLst>
                </p:cNvPr>
                <p:cNvGrpSpPr/>
                <p:nvPr/>
              </p:nvGrpSpPr>
              <p:grpSpPr>
                <a:xfrm>
                  <a:off x="4959533" y="4449860"/>
                  <a:ext cx="3122427" cy="221909"/>
                  <a:chOff x="5000718" y="4764185"/>
                  <a:chExt cx="3122427" cy="221909"/>
                </a:xfrm>
              </p:grpSpPr>
              <p:sp>
                <p:nvSpPr>
                  <p:cNvPr id="7473" name="직사각형 7472">
                    <a:extLst>
                      <a:ext uri="{FF2B5EF4-FFF2-40B4-BE49-F238E27FC236}">
                        <a16:creationId xmlns:a16="http://schemas.microsoft.com/office/drawing/2014/main" id="{A443D291-696A-DB3B-0AB8-537D85EFA711}"/>
                      </a:ext>
                    </a:extLst>
                  </p:cNvPr>
                  <p:cNvSpPr/>
                  <p:nvPr/>
                </p:nvSpPr>
                <p:spPr>
                  <a:xfrm>
                    <a:off x="5064035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5" name="직사각형 7474">
                    <a:extLst>
                      <a:ext uri="{FF2B5EF4-FFF2-40B4-BE49-F238E27FC236}">
                        <a16:creationId xmlns:a16="http://schemas.microsoft.com/office/drawing/2014/main" id="{F7A4968C-F682-6335-3A7B-79C8B0EB0B4A}"/>
                      </a:ext>
                    </a:extLst>
                  </p:cNvPr>
                  <p:cNvSpPr/>
                  <p:nvPr/>
                </p:nvSpPr>
                <p:spPr>
                  <a:xfrm>
                    <a:off x="5292363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8" name="직사각형 7477">
                    <a:extLst>
                      <a:ext uri="{FF2B5EF4-FFF2-40B4-BE49-F238E27FC236}">
                        <a16:creationId xmlns:a16="http://schemas.microsoft.com/office/drawing/2014/main" id="{B2F9D66D-9C89-E823-A0BE-FC1EB594DD42}"/>
                      </a:ext>
                    </a:extLst>
                  </p:cNvPr>
                  <p:cNvSpPr/>
                  <p:nvPr/>
                </p:nvSpPr>
                <p:spPr>
                  <a:xfrm>
                    <a:off x="5522057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1" name="직사각형 7480">
                    <a:extLst>
                      <a:ext uri="{FF2B5EF4-FFF2-40B4-BE49-F238E27FC236}">
                        <a16:creationId xmlns:a16="http://schemas.microsoft.com/office/drawing/2014/main" id="{C0F71CF4-F34B-232A-6640-990E18993690}"/>
                      </a:ext>
                    </a:extLst>
                  </p:cNvPr>
                  <p:cNvSpPr/>
                  <p:nvPr/>
                </p:nvSpPr>
                <p:spPr>
                  <a:xfrm>
                    <a:off x="5750385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4" name="직사각형 7483">
                    <a:extLst>
                      <a:ext uri="{FF2B5EF4-FFF2-40B4-BE49-F238E27FC236}">
                        <a16:creationId xmlns:a16="http://schemas.microsoft.com/office/drawing/2014/main" id="{49AAF186-6928-CFAA-0839-9876964143D3}"/>
                      </a:ext>
                    </a:extLst>
                  </p:cNvPr>
                  <p:cNvSpPr/>
                  <p:nvPr/>
                </p:nvSpPr>
                <p:spPr>
                  <a:xfrm>
                    <a:off x="5978435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87" name="직사각형 7486">
                    <a:extLst>
                      <a:ext uri="{FF2B5EF4-FFF2-40B4-BE49-F238E27FC236}">
                        <a16:creationId xmlns:a16="http://schemas.microsoft.com/office/drawing/2014/main" id="{291F5069-5467-224F-BB2F-A136B1A82524}"/>
                      </a:ext>
                    </a:extLst>
                  </p:cNvPr>
                  <p:cNvSpPr/>
                  <p:nvPr/>
                </p:nvSpPr>
                <p:spPr>
                  <a:xfrm>
                    <a:off x="6206763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90" name="직사각형 7489">
                    <a:extLst>
                      <a:ext uri="{FF2B5EF4-FFF2-40B4-BE49-F238E27FC236}">
                        <a16:creationId xmlns:a16="http://schemas.microsoft.com/office/drawing/2014/main" id="{9B8C3F5F-0146-88D1-122C-E52D364C4D7E}"/>
                      </a:ext>
                    </a:extLst>
                  </p:cNvPr>
                  <p:cNvSpPr/>
                  <p:nvPr/>
                </p:nvSpPr>
                <p:spPr>
                  <a:xfrm>
                    <a:off x="6436457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93" name="직사각형 7492">
                    <a:extLst>
                      <a:ext uri="{FF2B5EF4-FFF2-40B4-BE49-F238E27FC236}">
                        <a16:creationId xmlns:a16="http://schemas.microsoft.com/office/drawing/2014/main" id="{D3EE06B1-FDBB-C413-F8A1-2CC7BFED272B}"/>
                      </a:ext>
                    </a:extLst>
                  </p:cNvPr>
                  <p:cNvSpPr/>
                  <p:nvPr/>
                </p:nvSpPr>
                <p:spPr>
                  <a:xfrm>
                    <a:off x="6664785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96" name="직사각형 7495">
                    <a:extLst>
                      <a:ext uri="{FF2B5EF4-FFF2-40B4-BE49-F238E27FC236}">
                        <a16:creationId xmlns:a16="http://schemas.microsoft.com/office/drawing/2014/main" id="{1138F20C-52A3-1F86-3C69-8C333754A1AE}"/>
                      </a:ext>
                    </a:extLst>
                  </p:cNvPr>
                  <p:cNvSpPr/>
                  <p:nvPr/>
                </p:nvSpPr>
                <p:spPr>
                  <a:xfrm>
                    <a:off x="6893113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99" name="직사각형 7498">
                    <a:extLst>
                      <a:ext uri="{FF2B5EF4-FFF2-40B4-BE49-F238E27FC236}">
                        <a16:creationId xmlns:a16="http://schemas.microsoft.com/office/drawing/2014/main" id="{8CDDA906-670C-A2FF-3C37-E1208AD70507}"/>
                      </a:ext>
                    </a:extLst>
                  </p:cNvPr>
                  <p:cNvSpPr/>
                  <p:nvPr/>
                </p:nvSpPr>
                <p:spPr>
                  <a:xfrm>
                    <a:off x="7121736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02" name="직사각형 7501">
                    <a:extLst>
                      <a:ext uri="{FF2B5EF4-FFF2-40B4-BE49-F238E27FC236}">
                        <a16:creationId xmlns:a16="http://schemas.microsoft.com/office/drawing/2014/main" id="{F7607EC3-0234-21CF-19B0-8CB9DA72FFBE}"/>
                      </a:ext>
                    </a:extLst>
                  </p:cNvPr>
                  <p:cNvSpPr/>
                  <p:nvPr/>
                </p:nvSpPr>
                <p:spPr>
                  <a:xfrm>
                    <a:off x="7349209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05" name="직사각형 7504">
                    <a:extLst>
                      <a:ext uri="{FF2B5EF4-FFF2-40B4-BE49-F238E27FC236}">
                        <a16:creationId xmlns:a16="http://schemas.microsoft.com/office/drawing/2014/main" id="{061C6C86-F374-CA57-5A46-067D9F188825}"/>
                      </a:ext>
                    </a:extLst>
                  </p:cNvPr>
                  <p:cNvSpPr/>
                  <p:nvPr/>
                </p:nvSpPr>
                <p:spPr>
                  <a:xfrm>
                    <a:off x="7578868" y="4800981"/>
                    <a:ext cx="228600" cy="1524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72" name="TextBox 7471">
                    <a:extLst>
                      <a:ext uri="{FF2B5EF4-FFF2-40B4-BE49-F238E27FC236}">
                        <a16:creationId xmlns:a16="http://schemas.microsoft.com/office/drawing/2014/main" id="{1DFB6AAC-A593-896C-343F-37675A044CB5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18" y="4770650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/>
                      <a:t>0:00</a:t>
                    </a:r>
                    <a:endParaRPr lang="ko-KR" altLang="en-US" sz="800" dirty="0"/>
                  </a:p>
                </p:txBody>
              </p:sp>
              <p:sp>
                <p:nvSpPr>
                  <p:cNvPr id="7476" name="TextBox 7475">
                    <a:extLst>
                      <a:ext uri="{FF2B5EF4-FFF2-40B4-BE49-F238E27FC236}">
                        <a16:creationId xmlns:a16="http://schemas.microsoft.com/office/drawing/2014/main" id="{F9D50178-76F5-CC3F-917A-0306724BA5B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9046" y="4770650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/>
                      <a:t>1:00</a:t>
                    </a:r>
                    <a:endParaRPr lang="ko-KR" altLang="en-US" sz="800" dirty="0"/>
                  </a:p>
                </p:txBody>
              </p:sp>
              <p:sp>
                <p:nvSpPr>
                  <p:cNvPr id="7479" name="TextBox 7478">
                    <a:extLst>
                      <a:ext uri="{FF2B5EF4-FFF2-40B4-BE49-F238E27FC236}">
                        <a16:creationId xmlns:a16="http://schemas.microsoft.com/office/drawing/2014/main" id="{45831195-AE3F-CB33-474C-66514C78949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8740" y="4770650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/>
                      <a:t>2:00</a:t>
                    </a:r>
                    <a:endParaRPr lang="ko-KR" altLang="en-US" sz="800" dirty="0"/>
                  </a:p>
                </p:txBody>
              </p:sp>
              <p:sp>
                <p:nvSpPr>
                  <p:cNvPr id="7482" name="TextBox 7481">
                    <a:extLst>
                      <a:ext uri="{FF2B5EF4-FFF2-40B4-BE49-F238E27FC236}">
                        <a16:creationId xmlns:a16="http://schemas.microsoft.com/office/drawing/2014/main" id="{2CC70D52-995E-DE58-951F-D7CC0EBA1C66}"/>
                      </a:ext>
                    </a:extLst>
                  </p:cNvPr>
                  <p:cNvSpPr txBox="1"/>
                  <p:nvPr/>
                </p:nvSpPr>
                <p:spPr>
                  <a:xfrm>
                    <a:off x="5687068" y="4770650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/>
                      <a:t>3:00</a:t>
                    </a:r>
                    <a:endParaRPr lang="ko-KR" altLang="en-US" sz="800" dirty="0"/>
                  </a:p>
                </p:txBody>
              </p:sp>
              <p:sp>
                <p:nvSpPr>
                  <p:cNvPr id="7485" name="TextBox 7484">
                    <a:extLst>
                      <a:ext uri="{FF2B5EF4-FFF2-40B4-BE49-F238E27FC236}">
                        <a16:creationId xmlns:a16="http://schemas.microsoft.com/office/drawing/2014/main" id="{EB09A8B7-7507-8C06-D1E2-491920EF0473}"/>
                      </a:ext>
                    </a:extLst>
                  </p:cNvPr>
                  <p:cNvSpPr txBox="1"/>
                  <p:nvPr/>
                </p:nvSpPr>
                <p:spPr>
                  <a:xfrm>
                    <a:off x="5915118" y="4770650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800"/>
                      <a:t>…</a:t>
                    </a:r>
                    <a:endParaRPr lang="ko-KR" altLang="en-US" sz="800" dirty="0"/>
                  </a:p>
                </p:txBody>
              </p:sp>
              <p:sp>
                <p:nvSpPr>
                  <p:cNvPr id="7488" name="TextBox 7487">
                    <a:extLst>
                      <a:ext uri="{FF2B5EF4-FFF2-40B4-BE49-F238E27FC236}">
                        <a16:creationId xmlns:a16="http://schemas.microsoft.com/office/drawing/2014/main" id="{B303D4BF-9EAD-691C-6E05-A61442F6268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3446" y="4782864"/>
                    <a:ext cx="374286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/>
                      <a:t>23:00</a:t>
                    </a:r>
                    <a:endParaRPr lang="ko-KR" altLang="en-US" sz="600" dirty="0"/>
                  </a:p>
                </p:txBody>
              </p:sp>
              <p:sp>
                <p:nvSpPr>
                  <p:cNvPr id="7491" name="TextBox 7490">
                    <a:extLst>
                      <a:ext uri="{FF2B5EF4-FFF2-40B4-BE49-F238E27FC236}">
                        <a16:creationId xmlns:a16="http://schemas.microsoft.com/office/drawing/2014/main" id="{146164D9-3E74-1C5B-AFE1-2FBAEF2D36B4}"/>
                      </a:ext>
                    </a:extLst>
                  </p:cNvPr>
                  <p:cNvSpPr txBox="1"/>
                  <p:nvPr/>
                </p:nvSpPr>
                <p:spPr>
                  <a:xfrm>
                    <a:off x="6373140" y="4782864"/>
                    <a:ext cx="374286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/>
                      <a:t>00:00</a:t>
                    </a:r>
                    <a:endParaRPr lang="ko-KR" altLang="en-US" sz="600" dirty="0"/>
                  </a:p>
                </p:txBody>
              </p:sp>
              <p:sp>
                <p:nvSpPr>
                  <p:cNvPr id="7494" name="TextBox 7493">
                    <a:extLst>
                      <a:ext uri="{FF2B5EF4-FFF2-40B4-BE49-F238E27FC236}">
                        <a16:creationId xmlns:a16="http://schemas.microsoft.com/office/drawing/2014/main" id="{A419F0F2-7294-8384-BCE0-7840C545E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598293" y="4770164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/>
                      <a:t>1:00</a:t>
                    </a:r>
                    <a:endParaRPr lang="ko-KR" altLang="en-US" sz="800" dirty="0"/>
                  </a:p>
                </p:txBody>
              </p:sp>
              <p:sp>
                <p:nvSpPr>
                  <p:cNvPr id="7497" name="TextBox 7496">
                    <a:extLst>
                      <a:ext uri="{FF2B5EF4-FFF2-40B4-BE49-F238E27FC236}">
                        <a16:creationId xmlns:a16="http://schemas.microsoft.com/office/drawing/2014/main" id="{66441DE0-DA4E-3FE1-519E-3EBA9B96644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9796" y="4768269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/>
                      <a:t>2:00</a:t>
                    </a:r>
                    <a:endParaRPr lang="ko-KR" altLang="en-US" sz="800" dirty="0"/>
                  </a:p>
                </p:txBody>
              </p:sp>
              <p:sp>
                <p:nvSpPr>
                  <p:cNvPr id="7500" name="TextBox 7499">
                    <a:extLst>
                      <a:ext uri="{FF2B5EF4-FFF2-40B4-BE49-F238E27FC236}">
                        <a16:creationId xmlns:a16="http://schemas.microsoft.com/office/drawing/2014/main" id="{ECC7CEA5-3938-BC75-900A-DB656E9B4ADA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419" y="4770164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/>
                      <a:t>3:00</a:t>
                    </a:r>
                    <a:endParaRPr lang="ko-KR" altLang="en-US" sz="800" dirty="0"/>
                  </a:p>
                </p:txBody>
              </p:sp>
              <p:sp>
                <p:nvSpPr>
                  <p:cNvPr id="7503" name="TextBox 7502">
                    <a:extLst>
                      <a:ext uri="{FF2B5EF4-FFF2-40B4-BE49-F238E27FC236}">
                        <a16:creationId xmlns:a16="http://schemas.microsoft.com/office/drawing/2014/main" id="{9B40199C-5833-9206-2276-D927ABA9A9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2183" y="4764185"/>
                    <a:ext cx="37428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/>
                      <a:t>…</a:t>
                    </a:r>
                    <a:endParaRPr lang="ko-KR" altLang="en-US" sz="800" dirty="0"/>
                  </a:p>
                </p:txBody>
              </p:sp>
              <p:sp>
                <p:nvSpPr>
                  <p:cNvPr id="7506" name="TextBox 7505">
                    <a:extLst>
                      <a:ext uri="{FF2B5EF4-FFF2-40B4-BE49-F238E27FC236}">
                        <a16:creationId xmlns:a16="http://schemas.microsoft.com/office/drawing/2014/main" id="{7745D634-CC29-2498-3CEA-62E03595A8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0314" y="4789702"/>
                    <a:ext cx="374286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600" dirty="0"/>
                      <a:t>23:00</a:t>
                    </a:r>
                    <a:endParaRPr lang="ko-KR" altLang="en-US" sz="600" dirty="0"/>
                  </a:p>
                </p:txBody>
              </p:sp>
              <p:grpSp>
                <p:nvGrpSpPr>
                  <p:cNvPr id="7507" name="그룹 7506">
                    <a:extLst>
                      <a:ext uri="{FF2B5EF4-FFF2-40B4-BE49-F238E27FC236}">
                        <a16:creationId xmlns:a16="http://schemas.microsoft.com/office/drawing/2014/main" id="{AA3B3CF8-8CEF-B99E-9611-DEF44C100CBC}"/>
                      </a:ext>
                    </a:extLst>
                  </p:cNvPr>
                  <p:cNvGrpSpPr/>
                  <p:nvPr/>
                </p:nvGrpSpPr>
                <p:grpSpPr>
                  <a:xfrm>
                    <a:off x="7748859" y="4787529"/>
                    <a:ext cx="374286" cy="184666"/>
                    <a:chOff x="4964296" y="3467331"/>
                    <a:chExt cx="374286" cy="184666"/>
                  </a:xfrm>
                </p:grpSpPr>
                <p:sp>
                  <p:nvSpPr>
                    <p:cNvPr id="7508" name="직사각형 7507">
                      <a:extLst>
                        <a:ext uri="{FF2B5EF4-FFF2-40B4-BE49-F238E27FC236}">
                          <a16:creationId xmlns:a16="http://schemas.microsoft.com/office/drawing/2014/main" id="{69A8CE8F-B9D0-3F4B-5C7F-943254F49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2850" y="3479801"/>
                      <a:ext cx="228600" cy="152400"/>
                    </a:xfrm>
                    <a:prstGeom prst="rect">
                      <a:avLst/>
                    </a:prstGeom>
                    <a:pattFill prst="wdUpDiag">
                      <a:fgClr>
                        <a:schemeClr val="accent5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509" name="TextBox 7508">
                      <a:extLst>
                        <a:ext uri="{FF2B5EF4-FFF2-40B4-BE49-F238E27FC236}">
                          <a16:creationId xmlns:a16="http://schemas.microsoft.com/office/drawing/2014/main" id="{A1F11015-1980-8B58-6394-6E0FFB4D4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4296" y="3467331"/>
                      <a:ext cx="37428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600" dirty="0"/>
                        <a:t>00:00</a:t>
                      </a:r>
                      <a:endParaRPr lang="ko-KR" altLang="en-US" sz="600" dirty="0"/>
                    </a:p>
                  </p:txBody>
                </p:sp>
              </p:grpSp>
            </p:grpSp>
            <p:sp>
              <p:nvSpPr>
                <p:cNvPr id="7514" name="TextBox 7513">
                  <a:extLst>
                    <a:ext uri="{FF2B5EF4-FFF2-40B4-BE49-F238E27FC236}">
                      <a16:creationId xmlns:a16="http://schemas.microsoft.com/office/drawing/2014/main" id="{B2C1CD3E-3054-2FB2-BE0C-6B04B5A6C4A7}"/>
                    </a:ext>
                  </a:extLst>
                </p:cNvPr>
                <p:cNvSpPr txBox="1"/>
                <p:nvPr/>
              </p:nvSpPr>
              <p:spPr>
                <a:xfrm>
                  <a:off x="6289914" y="4202107"/>
                  <a:ext cx="461665" cy="257373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</p:grpSp>
          <p:sp>
            <p:nvSpPr>
              <p:cNvPr id="7516" name="직사각형 7515">
                <a:extLst>
                  <a:ext uri="{FF2B5EF4-FFF2-40B4-BE49-F238E27FC236}">
                    <a16:creationId xmlns:a16="http://schemas.microsoft.com/office/drawing/2014/main" id="{FC639E70-196D-8983-0258-B0D404284AD3}"/>
                  </a:ext>
                </a:extLst>
              </p:cNvPr>
              <p:cNvSpPr/>
              <p:nvPr/>
            </p:nvSpPr>
            <p:spPr>
              <a:xfrm>
                <a:off x="5095875" y="4844367"/>
                <a:ext cx="237944" cy="124037"/>
              </a:xfrm>
              <a:prstGeom prst="rect">
                <a:avLst/>
              </a:prstGeom>
              <a:solidFill>
                <a:srgbClr val="A9D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7" name="직사각형 7516">
                <a:extLst>
                  <a:ext uri="{FF2B5EF4-FFF2-40B4-BE49-F238E27FC236}">
                    <a16:creationId xmlns:a16="http://schemas.microsoft.com/office/drawing/2014/main" id="{D1DDF55E-2A55-556A-47FC-91E4E90285F6}"/>
                  </a:ext>
                </a:extLst>
              </p:cNvPr>
              <p:cNvSpPr/>
              <p:nvPr/>
            </p:nvSpPr>
            <p:spPr>
              <a:xfrm>
                <a:off x="5095875" y="5039074"/>
                <a:ext cx="237944" cy="124037"/>
              </a:xfrm>
              <a:prstGeom prst="rect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8" name="TextBox 7517">
                <a:extLst>
                  <a:ext uri="{FF2B5EF4-FFF2-40B4-BE49-F238E27FC236}">
                    <a16:creationId xmlns:a16="http://schemas.microsoft.com/office/drawing/2014/main" id="{7A56CC02-D2D5-F2AC-4D55-189530FF4556}"/>
                  </a:ext>
                </a:extLst>
              </p:cNvPr>
              <p:cNvSpPr txBox="1"/>
              <p:nvPr/>
            </p:nvSpPr>
            <p:spPr>
              <a:xfrm>
                <a:off x="5319622" y="4806358"/>
                <a:ext cx="9766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이전 스케줄 시간</a:t>
                </a:r>
              </a:p>
            </p:txBody>
          </p:sp>
          <p:sp>
            <p:nvSpPr>
              <p:cNvPr id="7519" name="TextBox 7518">
                <a:extLst>
                  <a:ext uri="{FF2B5EF4-FFF2-40B4-BE49-F238E27FC236}">
                    <a16:creationId xmlns:a16="http://schemas.microsoft.com/office/drawing/2014/main" id="{583F07F4-A67B-7DBC-E5F0-FD92C7F063FE}"/>
                  </a:ext>
                </a:extLst>
              </p:cNvPr>
              <p:cNvSpPr txBox="1"/>
              <p:nvPr/>
            </p:nvSpPr>
            <p:spPr>
              <a:xfrm>
                <a:off x="5312781" y="5001065"/>
                <a:ext cx="9766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현재 시간</a:t>
                </a:r>
              </a:p>
            </p:txBody>
          </p:sp>
          <p:sp>
            <p:nvSpPr>
              <p:cNvPr id="7520" name="직사각형 7519">
                <a:extLst>
                  <a:ext uri="{FF2B5EF4-FFF2-40B4-BE49-F238E27FC236}">
                    <a16:creationId xmlns:a16="http://schemas.microsoft.com/office/drawing/2014/main" id="{2E2709F1-F90E-B47B-3E17-2C666016635F}"/>
                  </a:ext>
                </a:extLst>
              </p:cNvPr>
              <p:cNvSpPr/>
              <p:nvPr/>
            </p:nvSpPr>
            <p:spPr>
              <a:xfrm>
                <a:off x="6390600" y="4844367"/>
                <a:ext cx="237944" cy="124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1" name="TextBox 7520">
                <a:extLst>
                  <a:ext uri="{FF2B5EF4-FFF2-40B4-BE49-F238E27FC236}">
                    <a16:creationId xmlns:a16="http://schemas.microsoft.com/office/drawing/2014/main" id="{9AE304DE-CE08-6BA6-AF74-ACA5C573503C}"/>
                  </a:ext>
                </a:extLst>
              </p:cNvPr>
              <p:cNvSpPr txBox="1"/>
              <p:nvPr/>
            </p:nvSpPr>
            <p:spPr>
              <a:xfrm>
                <a:off x="6636397" y="4806358"/>
                <a:ext cx="9766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스케줄 시작 시간</a:t>
                </a:r>
              </a:p>
            </p:txBody>
          </p:sp>
        </p:grpSp>
        <p:cxnSp>
          <p:nvCxnSpPr>
            <p:cNvPr id="7525" name="직선 화살표 연결선 7524">
              <a:extLst>
                <a:ext uri="{FF2B5EF4-FFF2-40B4-BE49-F238E27FC236}">
                  <a16:creationId xmlns:a16="http://schemas.microsoft.com/office/drawing/2014/main" id="{04440089-A10B-2C9E-67C3-9C2B89CDD5BB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40" y="3569581"/>
              <a:ext cx="2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38" name="그룹 7537">
              <a:extLst>
                <a:ext uri="{FF2B5EF4-FFF2-40B4-BE49-F238E27FC236}">
                  <a16:creationId xmlns:a16="http://schemas.microsoft.com/office/drawing/2014/main" id="{D4D951D8-6CAB-A2A1-2171-EABAE5895740}"/>
                </a:ext>
              </a:extLst>
            </p:cNvPr>
            <p:cNvGrpSpPr/>
            <p:nvPr/>
          </p:nvGrpSpPr>
          <p:grpSpPr>
            <a:xfrm>
              <a:off x="3993471" y="3228876"/>
              <a:ext cx="1433660" cy="991952"/>
              <a:chOff x="5240105" y="3157007"/>
              <a:chExt cx="1433660" cy="991952"/>
            </a:xfrm>
          </p:grpSpPr>
          <p:pic>
            <p:nvPicPr>
              <p:cNvPr id="7526" name="Picture 1">
                <a:extLst>
                  <a:ext uri="{FF2B5EF4-FFF2-40B4-BE49-F238E27FC236}">
                    <a16:creationId xmlns:a16="http://schemas.microsoft.com/office/drawing/2014/main" id="{3CF45D1A-8824-C06A-6F3B-5D742ACE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5443" y="3407986"/>
                <a:ext cx="610743" cy="229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27" name="Picture 4">
                <a:extLst>
                  <a:ext uri="{FF2B5EF4-FFF2-40B4-BE49-F238E27FC236}">
                    <a16:creationId xmlns:a16="http://schemas.microsoft.com/office/drawing/2014/main" id="{2F4E4596-CBD1-2D2D-9592-6BE6A41C4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5661" y="3407986"/>
                <a:ext cx="688467" cy="229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1" name="Picture 6">
                <a:extLst>
                  <a:ext uri="{FF2B5EF4-FFF2-40B4-BE49-F238E27FC236}">
                    <a16:creationId xmlns:a16="http://schemas.microsoft.com/office/drawing/2014/main" id="{8068370C-376A-11EE-6940-72399BABE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5443" y="3647291"/>
                <a:ext cx="517017" cy="229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2" name="Picture 8">
                <a:extLst>
                  <a:ext uri="{FF2B5EF4-FFF2-40B4-BE49-F238E27FC236}">
                    <a16:creationId xmlns:a16="http://schemas.microsoft.com/office/drawing/2014/main" id="{B210A21A-B613-CD53-A3E6-13713296C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5443" y="3898125"/>
                <a:ext cx="423291" cy="229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4" name="Picture 12">
                <a:extLst>
                  <a:ext uri="{FF2B5EF4-FFF2-40B4-BE49-F238E27FC236}">
                    <a16:creationId xmlns:a16="http://schemas.microsoft.com/office/drawing/2014/main" id="{E6F5950F-BC94-D9BF-A779-E1957776E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5661" y="3647291"/>
                <a:ext cx="688467" cy="2299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35" name="Picture 14">
                <a:extLst>
                  <a:ext uri="{FF2B5EF4-FFF2-40B4-BE49-F238E27FC236}">
                    <a16:creationId xmlns:a16="http://schemas.microsoft.com/office/drawing/2014/main" id="{5A56DD15-EFB4-B214-BF73-8D7B70D6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5661" y="3898125"/>
                <a:ext cx="688467" cy="22999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537" name="그룹 7536">
                <a:extLst>
                  <a:ext uri="{FF2B5EF4-FFF2-40B4-BE49-F238E27FC236}">
                    <a16:creationId xmlns:a16="http://schemas.microsoft.com/office/drawing/2014/main" id="{5FA5B472-6224-8255-EC8F-F641DDC3E587}"/>
                  </a:ext>
                </a:extLst>
              </p:cNvPr>
              <p:cNvGrpSpPr/>
              <p:nvPr/>
            </p:nvGrpSpPr>
            <p:grpSpPr>
              <a:xfrm>
                <a:off x="5240105" y="3157007"/>
                <a:ext cx="1433660" cy="991952"/>
                <a:chOff x="5240105" y="3157007"/>
                <a:chExt cx="1433660" cy="991952"/>
              </a:xfrm>
            </p:grpSpPr>
            <p:sp>
              <p:nvSpPr>
                <p:cNvPr id="7536" name="사각형: 둥근 모서리 7535">
                  <a:extLst>
                    <a:ext uri="{FF2B5EF4-FFF2-40B4-BE49-F238E27FC236}">
                      <a16:creationId xmlns:a16="http://schemas.microsoft.com/office/drawing/2014/main" id="{318FF818-08C4-6CB4-75DD-D5E173D9C52B}"/>
                    </a:ext>
                  </a:extLst>
                </p:cNvPr>
                <p:cNvSpPr/>
                <p:nvPr/>
              </p:nvSpPr>
              <p:spPr>
                <a:xfrm>
                  <a:off x="5240105" y="3310019"/>
                  <a:ext cx="1433660" cy="838940"/>
                </a:xfrm>
                <a:prstGeom prst="roundRect">
                  <a:avLst/>
                </a:prstGeom>
                <a:noFill/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28" name="TextBox 7527">
                  <a:extLst>
                    <a:ext uri="{FF2B5EF4-FFF2-40B4-BE49-F238E27FC236}">
                      <a16:creationId xmlns:a16="http://schemas.microsoft.com/office/drawing/2014/main" id="{C4873259-3F9C-7948-1BFD-8373F2BC85AD}"/>
                    </a:ext>
                  </a:extLst>
                </p:cNvPr>
                <p:cNvSpPr txBox="1"/>
                <p:nvPr/>
              </p:nvSpPr>
              <p:spPr>
                <a:xfrm>
                  <a:off x="5691757" y="3157007"/>
                  <a:ext cx="467412" cy="2308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/>
                    <a:t>예시</a:t>
                  </a:r>
                </a:p>
              </p:txBody>
            </p:sp>
          </p:grpSp>
        </p:grpSp>
        <p:cxnSp>
          <p:nvCxnSpPr>
            <p:cNvPr id="7540" name="직선 화살표 연결선 7539">
              <a:extLst>
                <a:ext uri="{FF2B5EF4-FFF2-40B4-BE49-F238E27FC236}">
                  <a16:creationId xmlns:a16="http://schemas.microsoft.com/office/drawing/2014/main" id="{12636997-7383-72F3-8C28-289BC2E2D2CB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40" y="3803767"/>
              <a:ext cx="2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직선 화살표 연결선 7540">
              <a:extLst>
                <a:ext uri="{FF2B5EF4-FFF2-40B4-BE49-F238E27FC236}">
                  <a16:creationId xmlns:a16="http://schemas.microsoft.com/office/drawing/2014/main" id="{A03601C8-2507-E14F-AC39-405830BDCDAC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40" y="4073365"/>
              <a:ext cx="23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43" name="직사각형 7542">
            <a:extLst>
              <a:ext uri="{FF2B5EF4-FFF2-40B4-BE49-F238E27FC236}">
                <a16:creationId xmlns:a16="http://schemas.microsoft.com/office/drawing/2014/main" id="{D17A2A2A-1CD1-8DE2-A09D-BF683F7E0994}"/>
              </a:ext>
            </a:extLst>
          </p:cNvPr>
          <p:cNvSpPr/>
          <p:nvPr/>
        </p:nvSpPr>
        <p:spPr>
          <a:xfrm>
            <a:off x="534220" y="4823579"/>
            <a:ext cx="1436915" cy="635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</a:t>
            </a:r>
            <a:r>
              <a:rPr lang="ko-KR" altLang="en-US" sz="1200" dirty="0" err="1">
                <a:solidFill>
                  <a:schemeClr val="tx1"/>
                </a:solidFill>
              </a:rPr>
              <a:t>전처리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45" name="직선 화살표 연결선 7544">
            <a:extLst>
              <a:ext uri="{FF2B5EF4-FFF2-40B4-BE49-F238E27FC236}">
                <a16:creationId xmlns:a16="http://schemas.microsoft.com/office/drawing/2014/main" id="{6DA8E263-7207-460E-B225-298D8313EEA3}"/>
              </a:ext>
            </a:extLst>
          </p:cNvPr>
          <p:cNvCxnSpPr>
            <a:cxnSpLocks/>
            <a:stCxn id="7543" idx="3"/>
          </p:cNvCxnSpPr>
          <p:nvPr/>
        </p:nvCxnSpPr>
        <p:spPr>
          <a:xfrm>
            <a:off x="1971135" y="5141442"/>
            <a:ext cx="11723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6" name="직사각형 7545">
            <a:extLst>
              <a:ext uri="{FF2B5EF4-FFF2-40B4-BE49-F238E27FC236}">
                <a16:creationId xmlns:a16="http://schemas.microsoft.com/office/drawing/2014/main" id="{AF8F9FA4-69FD-13D2-65AC-BA19CFD4EAAE}"/>
              </a:ext>
            </a:extLst>
          </p:cNvPr>
          <p:cNvSpPr/>
          <p:nvPr/>
        </p:nvSpPr>
        <p:spPr>
          <a:xfrm>
            <a:off x="3349178" y="4693195"/>
            <a:ext cx="1479466" cy="896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Arbitrage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50" name="직선 연결선 7549">
            <a:extLst>
              <a:ext uri="{FF2B5EF4-FFF2-40B4-BE49-F238E27FC236}">
                <a16:creationId xmlns:a16="http://schemas.microsoft.com/office/drawing/2014/main" id="{EAEA2A8B-F0CB-9216-7362-D5C5AD60561B}"/>
              </a:ext>
            </a:extLst>
          </p:cNvPr>
          <p:cNvCxnSpPr>
            <a:cxnSpLocks/>
          </p:cNvCxnSpPr>
          <p:nvPr/>
        </p:nvCxnSpPr>
        <p:spPr>
          <a:xfrm>
            <a:off x="4826062" y="4815870"/>
            <a:ext cx="463219" cy="7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1" name="직선 연결선 7550">
            <a:extLst>
              <a:ext uri="{FF2B5EF4-FFF2-40B4-BE49-F238E27FC236}">
                <a16:creationId xmlns:a16="http://schemas.microsoft.com/office/drawing/2014/main" id="{BF5F04B2-2DB6-A29E-78E4-09DF6A9A2635}"/>
              </a:ext>
            </a:extLst>
          </p:cNvPr>
          <p:cNvCxnSpPr>
            <a:cxnSpLocks/>
          </p:cNvCxnSpPr>
          <p:nvPr/>
        </p:nvCxnSpPr>
        <p:spPr>
          <a:xfrm flipV="1">
            <a:off x="5289281" y="3767809"/>
            <a:ext cx="0" cy="1064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3" name="직선 연결선 7552">
            <a:extLst>
              <a:ext uri="{FF2B5EF4-FFF2-40B4-BE49-F238E27FC236}">
                <a16:creationId xmlns:a16="http://schemas.microsoft.com/office/drawing/2014/main" id="{D84954DF-D189-2F42-BF18-5BFBFC819325}"/>
              </a:ext>
            </a:extLst>
          </p:cNvPr>
          <p:cNvCxnSpPr>
            <a:cxnSpLocks/>
          </p:cNvCxnSpPr>
          <p:nvPr/>
        </p:nvCxnSpPr>
        <p:spPr>
          <a:xfrm>
            <a:off x="2741449" y="3767809"/>
            <a:ext cx="25478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5" name="직선 연결선 7554">
            <a:extLst>
              <a:ext uri="{FF2B5EF4-FFF2-40B4-BE49-F238E27FC236}">
                <a16:creationId xmlns:a16="http://schemas.microsoft.com/office/drawing/2014/main" id="{FD0A6978-713D-FCB0-204A-42E51DDED7B8}"/>
              </a:ext>
            </a:extLst>
          </p:cNvPr>
          <p:cNvCxnSpPr>
            <a:cxnSpLocks/>
          </p:cNvCxnSpPr>
          <p:nvPr/>
        </p:nvCxnSpPr>
        <p:spPr>
          <a:xfrm flipV="1">
            <a:off x="2741449" y="3759099"/>
            <a:ext cx="0" cy="1064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7" name="직선 연결선 7556">
            <a:extLst>
              <a:ext uri="{FF2B5EF4-FFF2-40B4-BE49-F238E27FC236}">
                <a16:creationId xmlns:a16="http://schemas.microsoft.com/office/drawing/2014/main" id="{05259004-0F08-B7B3-60FF-578370BEE84E}"/>
              </a:ext>
            </a:extLst>
          </p:cNvPr>
          <p:cNvCxnSpPr>
            <a:cxnSpLocks/>
          </p:cNvCxnSpPr>
          <p:nvPr/>
        </p:nvCxnSpPr>
        <p:spPr>
          <a:xfrm>
            <a:off x="2738537" y="4823578"/>
            <a:ext cx="40494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66" name="TextBox 7565">
            <a:extLst>
              <a:ext uri="{FF2B5EF4-FFF2-40B4-BE49-F238E27FC236}">
                <a16:creationId xmlns:a16="http://schemas.microsoft.com/office/drawing/2014/main" id="{A96DA189-5DBE-76C9-873B-F4F2169C70CF}"/>
              </a:ext>
            </a:extLst>
          </p:cNvPr>
          <p:cNvSpPr txBox="1"/>
          <p:nvPr/>
        </p:nvSpPr>
        <p:spPr>
          <a:xfrm>
            <a:off x="3136740" y="3516732"/>
            <a:ext cx="18683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 시간 최적 스케줄 입력</a:t>
            </a:r>
          </a:p>
        </p:txBody>
      </p:sp>
      <p:cxnSp>
        <p:nvCxnSpPr>
          <p:cNvPr id="7568" name="직선 화살표 연결선 7567">
            <a:extLst>
              <a:ext uri="{FF2B5EF4-FFF2-40B4-BE49-F238E27FC236}">
                <a16:creationId xmlns:a16="http://schemas.microsoft.com/office/drawing/2014/main" id="{6DA29EAF-5861-F354-F229-88AAB30DB408}"/>
              </a:ext>
            </a:extLst>
          </p:cNvPr>
          <p:cNvCxnSpPr>
            <a:cxnSpLocks/>
            <a:stCxn id="7546" idx="3"/>
          </p:cNvCxnSpPr>
          <p:nvPr/>
        </p:nvCxnSpPr>
        <p:spPr>
          <a:xfrm>
            <a:off x="4828644" y="5141443"/>
            <a:ext cx="16922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0" name="직사각형 7569">
            <a:extLst>
              <a:ext uri="{FF2B5EF4-FFF2-40B4-BE49-F238E27FC236}">
                <a16:creationId xmlns:a16="http://schemas.microsoft.com/office/drawing/2014/main" id="{B25AB641-F217-5179-9DC3-7643A6767776}"/>
              </a:ext>
            </a:extLst>
          </p:cNvPr>
          <p:cNvSpPr/>
          <p:nvPr/>
        </p:nvSpPr>
        <p:spPr>
          <a:xfrm>
            <a:off x="6666002" y="4690447"/>
            <a:ext cx="1479466" cy="896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결과 정리</a:t>
            </a:r>
          </a:p>
        </p:txBody>
      </p:sp>
      <p:sp>
        <p:nvSpPr>
          <p:cNvPr id="7571" name="TextBox 7570">
            <a:extLst>
              <a:ext uri="{FF2B5EF4-FFF2-40B4-BE49-F238E27FC236}">
                <a16:creationId xmlns:a16="http://schemas.microsoft.com/office/drawing/2014/main" id="{4E7A8F86-C206-7347-2A97-8584F01899AA}"/>
              </a:ext>
            </a:extLst>
          </p:cNvPr>
          <p:cNvSpPr txBox="1"/>
          <p:nvPr/>
        </p:nvSpPr>
        <p:spPr>
          <a:xfrm>
            <a:off x="3366434" y="5621212"/>
            <a:ext cx="2282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EV </a:t>
            </a:r>
            <a:r>
              <a:rPr lang="ko-KR" altLang="en-US" sz="1050" dirty="0"/>
              <a:t>마다 </a:t>
            </a:r>
            <a:r>
              <a:rPr lang="en-US" altLang="ko-KR" sz="1050" dirty="0"/>
              <a:t>out = 0</a:t>
            </a:r>
            <a:r>
              <a:rPr lang="ko-KR" altLang="en-US" sz="1050" dirty="0"/>
              <a:t>이 되면 스케줄 완료</a:t>
            </a:r>
          </a:p>
        </p:txBody>
      </p:sp>
      <p:sp>
        <p:nvSpPr>
          <p:cNvPr id="7572" name="TextBox 7571">
            <a:extLst>
              <a:ext uri="{FF2B5EF4-FFF2-40B4-BE49-F238E27FC236}">
                <a16:creationId xmlns:a16="http://schemas.microsoft.com/office/drawing/2014/main" id="{E79AA9B0-3A8C-3D33-BDAC-38A5E3C10E21}"/>
              </a:ext>
            </a:extLst>
          </p:cNvPr>
          <p:cNvSpPr txBox="1"/>
          <p:nvPr/>
        </p:nvSpPr>
        <p:spPr>
          <a:xfrm>
            <a:off x="461816" y="5494254"/>
            <a:ext cx="1509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EV</a:t>
            </a:r>
            <a:r>
              <a:rPr lang="ko-KR" altLang="en-US" sz="1050" dirty="0"/>
              <a:t> </a:t>
            </a:r>
            <a:r>
              <a:rPr lang="en-US" altLang="ko-KR" sz="1050" dirty="0"/>
              <a:t>input</a:t>
            </a:r>
            <a:r>
              <a:rPr lang="ko-KR" altLang="en-US" sz="1050" dirty="0"/>
              <a:t> 데이터 정리</a:t>
            </a:r>
          </a:p>
        </p:txBody>
      </p:sp>
    </p:spTree>
    <p:extLst>
      <p:ext uri="{BB962C8B-B14F-4D97-AF65-F5344CB8AC3E}">
        <p14:creationId xmlns:p14="http://schemas.microsoft.com/office/powerpoint/2010/main" val="10333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BD340-A76C-6DE2-4563-7D0AD9E826E4}"/>
              </a:ext>
            </a:extLst>
          </p:cNvPr>
          <p:cNvSpPr/>
          <p:nvPr/>
        </p:nvSpPr>
        <p:spPr>
          <a:xfrm>
            <a:off x="1847094" y="3276773"/>
            <a:ext cx="1255374" cy="8153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DataBase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(csv)</a:t>
            </a:r>
          </a:p>
        </p:txBody>
      </p:sp>
      <p:sp>
        <p:nvSpPr>
          <p:cNvPr id="7176" name="사각형: 둥근 모서리 7175">
            <a:extLst>
              <a:ext uri="{FF2B5EF4-FFF2-40B4-BE49-F238E27FC236}">
                <a16:creationId xmlns:a16="http://schemas.microsoft.com/office/drawing/2014/main" id="{4DCC8F35-2D62-286B-DF3A-9CF6BEC24554}"/>
              </a:ext>
            </a:extLst>
          </p:cNvPr>
          <p:cNvSpPr/>
          <p:nvPr/>
        </p:nvSpPr>
        <p:spPr>
          <a:xfrm>
            <a:off x="160062" y="3487282"/>
            <a:ext cx="491332" cy="3695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29" name="사각형: 둥근 모서리 7228">
            <a:extLst>
              <a:ext uri="{FF2B5EF4-FFF2-40B4-BE49-F238E27FC236}">
                <a16:creationId xmlns:a16="http://schemas.microsoft.com/office/drawing/2014/main" id="{7F0523E3-8E5A-B3AB-5467-C24A91519AA7}"/>
              </a:ext>
            </a:extLst>
          </p:cNvPr>
          <p:cNvSpPr/>
          <p:nvPr/>
        </p:nvSpPr>
        <p:spPr>
          <a:xfrm flipH="1">
            <a:off x="1958619" y="4844673"/>
            <a:ext cx="922524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Uncertainty</a:t>
            </a:r>
          </a:p>
        </p:txBody>
      </p:sp>
      <p:sp>
        <p:nvSpPr>
          <p:cNvPr id="7251" name="TextBox 7250">
            <a:extLst>
              <a:ext uri="{FF2B5EF4-FFF2-40B4-BE49-F238E27FC236}">
                <a16:creationId xmlns:a16="http://schemas.microsoft.com/office/drawing/2014/main" id="{7FB53787-B54A-F10A-5E06-8DC9CA97367E}"/>
              </a:ext>
            </a:extLst>
          </p:cNvPr>
          <p:cNvSpPr txBox="1"/>
          <p:nvPr/>
        </p:nvSpPr>
        <p:spPr>
          <a:xfrm>
            <a:off x="1977109" y="4109548"/>
            <a:ext cx="105565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SoC Error</a:t>
            </a:r>
            <a:endParaRPr lang="ko-KR" altLang="en-US" sz="1000" dirty="0"/>
          </a:p>
        </p:txBody>
      </p:sp>
      <p:sp>
        <p:nvSpPr>
          <p:cNvPr id="7253" name="TextBox 7252">
            <a:extLst>
              <a:ext uri="{FF2B5EF4-FFF2-40B4-BE49-F238E27FC236}">
                <a16:creationId xmlns:a16="http://schemas.microsoft.com/office/drawing/2014/main" id="{E08ADD4A-89FD-D5FE-9526-7530E9DFF3A0}"/>
              </a:ext>
            </a:extLst>
          </p:cNvPr>
          <p:cNvSpPr txBox="1"/>
          <p:nvPr/>
        </p:nvSpPr>
        <p:spPr>
          <a:xfrm>
            <a:off x="1977108" y="4337528"/>
            <a:ext cx="78533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Bias point</a:t>
            </a:r>
            <a:endParaRPr lang="ko-KR" altLang="en-US" sz="1000" dirty="0"/>
          </a:p>
        </p:txBody>
      </p:sp>
      <p:sp>
        <p:nvSpPr>
          <p:cNvPr id="7284" name="TextBox 7283">
            <a:extLst>
              <a:ext uri="{FF2B5EF4-FFF2-40B4-BE49-F238E27FC236}">
                <a16:creationId xmlns:a16="http://schemas.microsoft.com/office/drawing/2014/main" id="{40868504-6ED0-89EE-F56F-57F479D39726}"/>
              </a:ext>
            </a:extLst>
          </p:cNvPr>
          <p:cNvSpPr txBox="1"/>
          <p:nvPr/>
        </p:nvSpPr>
        <p:spPr>
          <a:xfrm>
            <a:off x="1977108" y="4549427"/>
            <a:ext cx="132410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Error rate</a:t>
            </a:r>
            <a:endParaRPr lang="ko-KR" altLang="en-US" sz="1000" dirty="0"/>
          </a:p>
        </p:txBody>
      </p:sp>
      <p:sp>
        <p:nvSpPr>
          <p:cNvPr id="7303" name="사각형: 둥근 모서리 7302">
            <a:extLst>
              <a:ext uri="{FF2B5EF4-FFF2-40B4-BE49-F238E27FC236}">
                <a16:creationId xmlns:a16="http://schemas.microsoft.com/office/drawing/2014/main" id="{9258D9A6-E857-F940-41D9-24DBC0AB7A70}"/>
              </a:ext>
            </a:extLst>
          </p:cNvPr>
          <p:cNvSpPr/>
          <p:nvPr/>
        </p:nvSpPr>
        <p:spPr>
          <a:xfrm>
            <a:off x="1972516" y="1754740"/>
            <a:ext cx="76346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Cost Data</a:t>
            </a:r>
          </a:p>
        </p:txBody>
      </p:sp>
      <p:sp>
        <p:nvSpPr>
          <p:cNvPr id="7313" name="TextBox 7312">
            <a:extLst>
              <a:ext uri="{FF2B5EF4-FFF2-40B4-BE49-F238E27FC236}">
                <a16:creationId xmlns:a16="http://schemas.microsoft.com/office/drawing/2014/main" id="{04A46030-2015-0E9A-E978-5EFF00AD4200}"/>
              </a:ext>
            </a:extLst>
          </p:cNvPr>
          <p:cNvSpPr txBox="1"/>
          <p:nvPr/>
        </p:nvSpPr>
        <p:spPr>
          <a:xfrm flipH="1">
            <a:off x="1951489" y="2026375"/>
            <a:ext cx="90312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Peak Power</a:t>
            </a:r>
            <a:endParaRPr lang="ko-KR" altLang="en-US" sz="1000" dirty="0"/>
          </a:p>
        </p:txBody>
      </p:sp>
      <p:sp>
        <p:nvSpPr>
          <p:cNvPr id="7314" name="TextBox 7313">
            <a:extLst>
              <a:ext uri="{FF2B5EF4-FFF2-40B4-BE49-F238E27FC236}">
                <a16:creationId xmlns:a16="http://schemas.microsoft.com/office/drawing/2014/main" id="{1D4AE783-86A7-E7EC-625C-64740DF21CFC}"/>
              </a:ext>
            </a:extLst>
          </p:cNvPr>
          <p:cNvSpPr txBox="1"/>
          <p:nvPr/>
        </p:nvSpPr>
        <p:spPr>
          <a:xfrm flipH="1">
            <a:off x="1951489" y="2250204"/>
            <a:ext cx="41547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ToU</a:t>
            </a:r>
            <a:endParaRPr lang="ko-KR" altLang="en-US" sz="1000" dirty="0"/>
          </a:p>
        </p:txBody>
      </p:sp>
      <p:sp>
        <p:nvSpPr>
          <p:cNvPr id="7315" name="TextBox 7314">
            <a:extLst>
              <a:ext uri="{FF2B5EF4-FFF2-40B4-BE49-F238E27FC236}">
                <a16:creationId xmlns:a16="http://schemas.microsoft.com/office/drawing/2014/main" id="{B5619FAE-A23E-7580-710A-D49B7B763328}"/>
              </a:ext>
            </a:extLst>
          </p:cNvPr>
          <p:cNvSpPr txBox="1"/>
          <p:nvPr/>
        </p:nvSpPr>
        <p:spPr>
          <a:xfrm flipH="1">
            <a:off x="1951489" y="2770403"/>
            <a:ext cx="1135723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Contract Demand</a:t>
            </a:r>
            <a:endParaRPr lang="ko-KR" altLang="en-US" sz="1000" dirty="0"/>
          </a:p>
        </p:txBody>
      </p:sp>
      <p:sp>
        <p:nvSpPr>
          <p:cNvPr id="7316" name="TextBox 7315">
            <a:extLst>
              <a:ext uri="{FF2B5EF4-FFF2-40B4-BE49-F238E27FC236}">
                <a16:creationId xmlns:a16="http://schemas.microsoft.com/office/drawing/2014/main" id="{1CFEA8CF-C2EC-97A7-E0A0-40838F6850AF}"/>
              </a:ext>
            </a:extLst>
          </p:cNvPr>
          <p:cNvSpPr txBox="1"/>
          <p:nvPr/>
        </p:nvSpPr>
        <p:spPr>
          <a:xfrm flipH="1">
            <a:off x="1951489" y="2522661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Basic Cost</a:t>
            </a:r>
            <a:endParaRPr lang="ko-KR" altLang="en-US" sz="1000" dirty="0"/>
          </a:p>
        </p:txBody>
      </p:sp>
      <p:sp>
        <p:nvSpPr>
          <p:cNvPr id="7312" name="TextBox 7311">
            <a:extLst>
              <a:ext uri="{FF2B5EF4-FFF2-40B4-BE49-F238E27FC236}">
                <a16:creationId xmlns:a16="http://schemas.microsoft.com/office/drawing/2014/main" id="{2BBD96B0-4B84-5034-4E2D-6C7F032BE01B}"/>
              </a:ext>
            </a:extLst>
          </p:cNvPr>
          <p:cNvSpPr txBox="1"/>
          <p:nvPr/>
        </p:nvSpPr>
        <p:spPr>
          <a:xfrm flipH="1">
            <a:off x="1951489" y="2996996"/>
            <a:ext cx="41548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SMP</a:t>
            </a:r>
            <a:endParaRPr lang="ko-KR" altLang="en-US" sz="1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7DE178-21C4-80C6-9FB6-57133E5C3340}"/>
              </a:ext>
            </a:extLst>
          </p:cNvPr>
          <p:cNvCxnSpPr>
            <a:cxnSpLocks/>
          </p:cNvCxnSpPr>
          <p:nvPr/>
        </p:nvCxnSpPr>
        <p:spPr>
          <a:xfrm flipV="1">
            <a:off x="2003752" y="2006340"/>
            <a:ext cx="0" cy="12713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D27A58-066E-F391-1133-0CEDCF819244}"/>
              </a:ext>
            </a:extLst>
          </p:cNvPr>
          <p:cNvGrpSpPr/>
          <p:nvPr/>
        </p:nvGrpSpPr>
        <p:grpSpPr>
          <a:xfrm>
            <a:off x="825401" y="3553444"/>
            <a:ext cx="907042" cy="190427"/>
            <a:chOff x="1224793" y="2667699"/>
            <a:chExt cx="907042" cy="19042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A1C2FC3-75D7-88B4-F402-D986DC2878B3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1A79FB8-BCD3-121B-7205-178E06ED56C8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3669CB-B3AC-32C6-9D52-B107601BD102}"/>
              </a:ext>
            </a:extLst>
          </p:cNvPr>
          <p:cNvCxnSpPr>
            <a:cxnSpLocks/>
          </p:cNvCxnSpPr>
          <p:nvPr/>
        </p:nvCxnSpPr>
        <p:spPr>
          <a:xfrm flipV="1">
            <a:off x="963713" y="2522661"/>
            <a:ext cx="0" cy="10314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224EE8-9E29-B233-2E61-D912F7FE9A56}"/>
              </a:ext>
            </a:extLst>
          </p:cNvPr>
          <p:cNvGrpSpPr/>
          <p:nvPr/>
        </p:nvGrpSpPr>
        <p:grpSpPr>
          <a:xfrm>
            <a:off x="3151984" y="3553444"/>
            <a:ext cx="755009" cy="261610"/>
            <a:chOff x="1224793" y="2667699"/>
            <a:chExt cx="907042" cy="190427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0DD5CDB-67A4-B831-D8B1-245160206890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F18B2D-A75D-F172-2CFE-5CC43B9B5C85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EBBCE4-DBC4-BA51-A9D8-0A2FB260798B}"/>
              </a:ext>
            </a:extLst>
          </p:cNvPr>
          <p:cNvCxnSpPr/>
          <p:nvPr/>
        </p:nvCxnSpPr>
        <p:spPr>
          <a:xfrm>
            <a:off x="4079924" y="774512"/>
            <a:ext cx="0" cy="6112473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D2D014E-E2B7-9480-9680-66651726182B}"/>
              </a:ext>
            </a:extLst>
          </p:cNvPr>
          <p:cNvSpPr/>
          <p:nvPr/>
        </p:nvSpPr>
        <p:spPr>
          <a:xfrm>
            <a:off x="5336800" y="4089886"/>
            <a:ext cx="1055161" cy="2952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Scheduling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9F3A23-C0FD-78CB-03A9-D537FBD39025}"/>
              </a:ext>
            </a:extLst>
          </p:cNvPr>
          <p:cNvSpPr/>
          <p:nvPr/>
        </p:nvSpPr>
        <p:spPr>
          <a:xfrm>
            <a:off x="4253731" y="3461183"/>
            <a:ext cx="861978" cy="42094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7197" name="사각형: 둥근 모서리 7196">
            <a:extLst>
              <a:ext uri="{FF2B5EF4-FFF2-40B4-BE49-F238E27FC236}">
                <a16:creationId xmlns:a16="http://schemas.microsoft.com/office/drawing/2014/main" id="{2E450866-D7F4-9D79-51E6-86DD06F5F53D}"/>
              </a:ext>
            </a:extLst>
          </p:cNvPr>
          <p:cNvSpPr/>
          <p:nvPr/>
        </p:nvSpPr>
        <p:spPr>
          <a:xfrm>
            <a:off x="8462890" y="3200511"/>
            <a:ext cx="385513" cy="111125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221" name="TextBox 7220">
            <a:extLst>
              <a:ext uri="{FF2B5EF4-FFF2-40B4-BE49-F238E27FC236}">
                <a16:creationId xmlns:a16="http://schemas.microsoft.com/office/drawing/2014/main" id="{9A1ED560-B891-F960-5216-F7C64025A5D2}"/>
              </a:ext>
            </a:extLst>
          </p:cNvPr>
          <p:cNvSpPr txBox="1"/>
          <p:nvPr/>
        </p:nvSpPr>
        <p:spPr>
          <a:xfrm>
            <a:off x="3161512" y="808380"/>
            <a:ext cx="75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Front-end</a:t>
            </a:r>
            <a:endParaRPr lang="ko-KR" altLang="en-US" sz="1100" dirty="0"/>
          </a:p>
        </p:txBody>
      </p:sp>
      <p:sp>
        <p:nvSpPr>
          <p:cNvPr id="7222" name="TextBox 7221">
            <a:extLst>
              <a:ext uri="{FF2B5EF4-FFF2-40B4-BE49-F238E27FC236}">
                <a16:creationId xmlns:a16="http://schemas.microsoft.com/office/drawing/2014/main" id="{95ECC307-7595-047E-F5F7-F55C3BE9CA73}"/>
              </a:ext>
            </a:extLst>
          </p:cNvPr>
          <p:cNvSpPr txBox="1"/>
          <p:nvPr/>
        </p:nvSpPr>
        <p:spPr>
          <a:xfrm>
            <a:off x="4194495" y="829429"/>
            <a:ext cx="75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Back-end</a:t>
            </a:r>
            <a:endParaRPr lang="ko-KR" altLang="en-US" sz="1100" dirty="0"/>
          </a:p>
        </p:txBody>
      </p:sp>
      <p:cxnSp>
        <p:nvCxnSpPr>
          <p:cNvPr id="7223" name="직선 연결선 7222">
            <a:extLst>
              <a:ext uri="{FF2B5EF4-FFF2-40B4-BE49-F238E27FC236}">
                <a16:creationId xmlns:a16="http://schemas.microsoft.com/office/drawing/2014/main" id="{7764191B-1F72-97B4-08D0-E4D3800EC9C2}"/>
              </a:ext>
            </a:extLst>
          </p:cNvPr>
          <p:cNvCxnSpPr>
            <a:cxnSpLocks/>
          </p:cNvCxnSpPr>
          <p:nvPr/>
        </p:nvCxnSpPr>
        <p:spPr>
          <a:xfrm flipV="1">
            <a:off x="2003752" y="4089886"/>
            <a:ext cx="0" cy="7505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5368D-9C48-385E-9DC9-461A397B174E}"/>
              </a:ext>
            </a:extLst>
          </p:cNvPr>
          <p:cNvSpPr txBox="1"/>
          <p:nvPr/>
        </p:nvSpPr>
        <p:spPr>
          <a:xfrm flipH="1">
            <a:off x="920712" y="2583602"/>
            <a:ext cx="7373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Plug-time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11F7-9602-B82A-479F-F2832F664CB4}"/>
              </a:ext>
            </a:extLst>
          </p:cNvPr>
          <p:cNvSpPr txBox="1"/>
          <p:nvPr/>
        </p:nvSpPr>
        <p:spPr>
          <a:xfrm flipH="1">
            <a:off x="920713" y="2810493"/>
            <a:ext cx="66279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Capacity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D0AFA-A435-989C-44B2-644F310358AB}"/>
              </a:ext>
            </a:extLst>
          </p:cNvPr>
          <p:cNvSpPr txBox="1"/>
          <p:nvPr/>
        </p:nvSpPr>
        <p:spPr>
          <a:xfrm flipH="1">
            <a:off x="920713" y="3015216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Target SoC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055D9-4793-CEBC-35EE-C5E767FEFB3E}"/>
              </a:ext>
            </a:extLst>
          </p:cNvPr>
          <p:cNvSpPr txBox="1"/>
          <p:nvPr/>
        </p:nvSpPr>
        <p:spPr>
          <a:xfrm flipH="1">
            <a:off x="920713" y="3262255"/>
            <a:ext cx="76346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Plug-in SoC</a:t>
            </a:r>
            <a:endParaRPr lang="ko-KR" altLang="en-US" sz="1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CC84A59-B95D-60C4-F2B4-9684DF085834}"/>
              </a:ext>
            </a:extLst>
          </p:cNvPr>
          <p:cNvSpPr/>
          <p:nvPr/>
        </p:nvSpPr>
        <p:spPr>
          <a:xfrm>
            <a:off x="883650" y="2270077"/>
            <a:ext cx="76346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EV Spec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B6C0EC4-FA78-8DF5-3230-7DBBF36BD547}"/>
              </a:ext>
            </a:extLst>
          </p:cNvPr>
          <p:cNvCxnSpPr>
            <a:cxnSpLocks/>
          </p:cNvCxnSpPr>
          <p:nvPr/>
        </p:nvCxnSpPr>
        <p:spPr>
          <a:xfrm flipV="1">
            <a:off x="963713" y="1625256"/>
            <a:ext cx="0" cy="649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C1F2D3B-CFBD-E6E6-7D83-F6406B2222C9}"/>
              </a:ext>
            </a:extLst>
          </p:cNvPr>
          <p:cNvSpPr/>
          <p:nvPr/>
        </p:nvSpPr>
        <p:spPr>
          <a:xfrm>
            <a:off x="877413" y="1206156"/>
            <a:ext cx="968179" cy="4191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Simulation Option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32922843-3507-E284-76E8-99353E2BA6E2}"/>
              </a:ext>
            </a:extLst>
          </p:cNvPr>
          <p:cNvSpPr txBox="1"/>
          <p:nvPr/>
        </p:nvSpPr>
        <p:spPr>
          <a:xfrm flipH="1">
            <a:off x="920713" y="1588467"/>
            <a:ext cx="595681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Dumb</a:t>
            </a:r>
            <a:endParaRPr lang="ko-KR" altLang="en-US" sz="1000" dirty="0"/>
          </a:p>
        </p:txBody>
      </p:sp>
      <p:sp>
        <p:nvSpPr>
          <p:cNvPr id="7170" name="TextBox 7169">
            <a:extLst>
              <a:ext uri="{FF2B5EF4-FFF2-40B4-BE49-F238E27FC236}">
                <a16:creationId xmlns:a16="http://schemas.microsoft.com/office/drawing/2014/main" id="{08F71DC6-32CC-CA4D-2780-35F215A82D31}"/>
              </a:ext>
            </a:extLst>
          </p:cNvPr>
          <p:cNvSpPr txBox="1"/>
          <p:nvPr/>
        </p:nvSpPr>
        <p:spPr>
          <a:xfrm flipH="1">
            <a:off x="920711" y="1805530"/>
            <a:ext cx="92488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Uni-direction</a:t>
            </a:r>
            <a:endParaRPr lang="ko-KR" altLang="en-US" sz="1000" dirty="0"/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3034376C-7B59-D725-A9C1-F16C6E28EAC5}"/>
              </a:ext>
            </a:extLst>
          </p:cNvPr>
          <p:cNvSpPr txBox="1"/>
          <p:nvPr/>
        </p:nvSpPr>
        <p:spPr>
          <a:xfrm flipH="1">
            <a:off x="920708" y="2031740"/>
            <a:ext cx="88306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Bi-direction</a:t>
            </a:r>
            <a:endParaRPr lang="ko-KR" altLang="en-US" sz="1000" dirty="0"/>
          </a:p>
        </p:txBody>
      </p:sp>
      <p:cxnSp>
        <p:nvCxnSpPr>
          <p:cNvPr id="7178" name="직선 화살표 연결선 7177">
            <a:extLst>
              <a:ext uri="{FF2B5EF4-FFF2-40B4-BE49-F238E27FC236}">
                <a16:creationId xmlns:a16="http://schemas.microsoft.com/office/drawing/2014/main" id="{5D063F74-81B8-B79D-B620-D688C0AD3FE0}"/>
              </a:ext>
            </a:extLst>
          </p:cNvPr>
          <p:cNvCxnSpPr>
            <a:cxnSpLocks/>
          </p:cNvCxnSpPr>
          <p:nvPr/>
        </p:nvCxnSpPr>
        <p:spPr>
          <a:xfrm>
            <a:off x="8095312" y="3756140"/>
            <a:ext cx="26005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직선 화살표 연결선 7182">
            <a:extLst>
              <a:ext uri="{FF2B5EF4-FFF2-40B4-BE49-F238E27FC236}">
                <a16:creationId xmlns:a16="http://schemas.microsoft.com/office/drawing/2014/main" id="{E3D85FCA-4150-BCFA-BF37-B4F935B53905}"/>
              </a:ext>
            </a:extLst>
          </p:cNvPr>
          <p:cNvCxnSpPr>
            <a:cxnSpLocks/>
          </p:cNvCxnSpPr>
          <p:nvPr/>
        </p:nvCxnSpPr>
        <p:spPr>
          <a:xfrm>
            <a:off x="6507969" y="4238717"/>
            <a:ext cx="372654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B8B4B-0CCC-87EE-DAF9-D6D04E188357}"/>
              </a:ext>
            </a:extLst>
          </p:cNvPr>
          <p:cNvSpPr/>
          <p:nvPr/>
        </p:nvSpPr>
        <p:spPr>
          <a:xfrm>
            <a:off x="5342853" y="3038549"/>
            <a:ext cx="1143439" cy="40079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Scheduling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(input changed)</a:t>
            </a: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74D2D32C-148F-8B97-E2A0-AA094139BCB6}"/>
              </a:ext>
            </a:extLst>
          </p:cNvPr>
          <p:cNvSpPr/>
          <p:nvPr/>
        </p:nvSpPr>
        <p:spPr>
          <a:xfrm>
            <a:off x="5213144" y="3240821"/>
            <a:ext cx="55126" cy="981559"/>
          </a:xfrm>
          <a:prstGeom prst="lef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5849044-8DC3-8C72-B668-2C6CBC1A023C}"/>
              </a:ext>
            </a:extLst>
          </p:cNvPr>
          <p:cNvSpPr/>
          <p:nvPr/>
        </p:nvSpPr>
        <p:spPr>
          <a:xfrm>
            <a:off x="6967481" y="3038549"/>
            <a:ext cx="1055161" cy="1346590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Massive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Scheduling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(Option)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E9F2F63-67E5-FC56-17C3-2AC596A8F407}"/>
              </a:ext>
            </a:extLst>
          </p:cNvPr>
          <p:cNvCxnSpPr>
            <a:cxnSpLocks/>
          </p:cNvCxnSpPr>
          <p:nvPr/>
        </p:nvCxnSpPr>
        <p:spPr>
          <a:xfrm>
            <a:off x="6582552" y="3245225"/>
            <a:ext cx="29807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D702BD-43CD-1A0A-5FB4-C872495117AD}"/>
              </a:ext>
            </a:extLst>
          </p:cNvPr>
          <p:cNvCxnSpPr>
            <a:cxnSpLocks/>
          </p:cNvCxnSpPr>
          <p:nvPr/>
        </p:nvCxnSpPr>
        <p:spPr>
          <a:xfrm flipV="1">
            <a:off x="4302744" y="3882131"/>
            <a:ext cx="0" cy="4551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57B6DD-6620-314A-F1F5-2F82EDAE5AD1}"/>
              </a:ext>
            </a:extLst>
          </p:cNvPr>
          <p:cNvSpPr txBox="1"/>
          <p:nvPr/>
        </p:nvSpPr>
        <p:spPr>
          <a:xfrm>
            <a:off x="4241933" y="3882131"/>
            <a:ext cx="9785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Each Day Input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B91AD-F008-4AE4-B38F-E4D0936ED194}"/>
              </a:ext>
            </a:extLst>
          </p:cNvPr>
          <p:cNvSpPr txBox="1"/>
          <p:nvPr/>
        </p:nvSpPr>
        <p:spPr>
          <a:xfrm>
            <a:off x="4241933" y="4065548"/>
            <a:ext cx="89123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Data </a:t>
            </a:r>
            <a:r>
              <a:rPr lang="ko-KR" altLang="en-US" sz="1000" dirty="0"/>
              <a:t>결합</a:t>
            </a:r>
          </a:p>
        </p:txBody>
      </p:sp>
    </p:spTree>
    <p:extLst>
      <p:ext uri="{BB962C8B-B14F-4D97-AF65-F5344CB8AC3E}">
        <p14:creationId xmlns:p14="http://schemas.microsoft.com/office/powerpoint/2010/main" val="20375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2875</TotalTime>
  <Words>1103</Words>
  <Application>Microsoft Office PowerPoint</Application>
  <PresentationFormat>화면 슬라이드 쇼(4:3)</PresentationFormat>
  <Paragraphs>232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코드 근황(22.09.05~22.09.08)</vt:lpstr>
      <vt:lpstr>코드 근황(22.09.13~22.09.16)</vt:lpstr>
      <vt:lpstr>코드 근황(22.09.19~22.09.22)</vt:lpstr>
      <vt:lpstr>코드 근황(22.09.26~22.09.30)</vt:lpstr>
      <vt:lpstr>3. 연구내용 및 평가 방법</vt:lpstr>
      <vt:lpstr>3. 연구내용 및 평가 방법</vt:lpstr>
      <vt:lpstr>코드 근황</vt:lpstr>
      <vt:lpstr>코드 근황(22.09.29~22.10.~~)</vt:lpstr>
      <vt:lpstr>Simulator</vt:lpstr>
      <vt:lpstr>연구내용 - 1. 로드맵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72</cp:revision>
  <dcterms:created xsi:type="dcterms:W3CDTF">2022-06-15T08:44:22Z</dcterms:created>
  <dcterms:modified xsi:type="dcterms:W3CDTF">2022-09-29T11:54:11Z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