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287" r:id="rId5"/>
    <p:sldId id="2288" r:id="rId6"/>
    <p:sldId id="228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공덕호" userId="71ce1358-e66d-48ff-a044-821898ec7d32" providerId="ADAL" clId="{1D452183-4537-47B0-B715-FBD6C5C3D348}"/>
    <pc:docChg chg="undo custSel modSld">
      <pc:chgData name="공덕호" userId="71ce1358-e66d-48ff-a044-821898ec7d32" providerId="ADAL" clId="{1D452183-4537-47B0-B715-FBD6C5C3D348}" dt="2022-09-19T05:46:57.250" v="797" actId="1076"/>
      <pc:docMkLst>
        <pc:docMk/>
      </pc:docMkLst>
      <pc:sldChg chg="addSp delSp modSp mod">
        <pc:chgData name="공덕호" userId="71ce1358-e66d-48ff-a044-821898ec7d32" providerId="ADAL" clId="{1D452183-4537-47B0-B715-FBD6C5C3D348}" dt="2022-09-19T05:46:57.250" v="797" actId="1076"/>
        <pc:sldMkLst>
          <pc:docMk/>
          <pc:sldMk cId="2037530281" sldId="2288"/>
        </pc:sldMkLst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3" creationId="{58EB8B4B-0CCC-87EE-DAF9-D6D04E188357}"/>
          </ac:spMkLst>
        </pc:spChg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5" creationId="{74D2D32C-148F-8B97-E2A0-AA094139BCB6}"/>
          </ac:spMkLst>
        </pc:spChg>
        <pc:spChg chg="mod topLvl">
          <ac:chgData name="공덕호" userId="71ce1358-e66d-48ff-a044-821898ec7d32" providerId="ADAL" clId="{1D452183-4537-47B0-B715-FBD6C5C3D348}" dt="2022-09-16T09:13:56.810" v="671" actId="14100"/>
          <ac:spMkLst>
            <pc:docMk/>
            <pc:sldMk cId="2037530281" sldId="2288"/>
            <ac:spMk id="7" creationId="{25B5368D-9C48-385E-9DC9-461A397B174E}"/>
          </ac:spMkLst>
        </pc:spChg>
        <pc:spChg chg="mod topLvl">
          <ac:chgData name="공덕호" userId="71ce1358-e66d-48ff-a044-821898ec7d32" providerId="ADAL" clId="{1D452183-4537-47B0-B715-FBD6C5C3D348}" dt="2022-09-16T08:31:42.808" v="117" actId="552"/>
          <ac:spMkLst>
            <pc:docMk/>
            <pc:sldMk cId="2037530281" sldId="2288"/>
            <ac:spMk id="8" creationId="{238E11F7-9602-B82A-479F-F2832F664CB4}"/>
          </ac:spMkLst>
        </pc:spChg>
        <pc:spChg chg="mod topLvl">
          <ac:chgData name="공덕호" userId="71ce1358-e66d-48ff-a044-821898ec7d32" providerId="ADAL" clId="{1D452183-4537-47B0-B715-FBD6C5C3D348}" dt="2022-09-16T08:31:42.808" v="117" actId="552"/>
          <ac:spMkLst>
            <pc:docMk/>
            <pc:sldMk cId="2037530281" sldId="2288"/>
            <ac:spMk id="9" creationId="{75FD0AFA-A435-989C-44B2-644F310358AB}"/>
          </ac:spMkLst>
        </pc:spChg>
        <pc:spChg chg="mod topLvl">
          <ac:chgData name="공덕호" userId="71ce1358-e66d-48ff-a044-821898ec7d32" providerId="ADAL" clId="{1D452183-4537-47B0-B715-FBD6C5C3D348}" dt="2022-09-16T09:13:35.594" v="643" actId="6549"/>
          <ac:spMkLst>
            <pc:docMk/>
            <pc:sldMk cId="2037530281" sldId="2288"/>
            <ac:spMk id="10" creationId="{F1A055D9-4793-CEBC-35EE-C5E767FEFB3E}"/>
          </ac:spMkLst>
        </pc:spChg>
        <pc:spChg chg="add del mod">
          <ac:chgData name="공덕호" userId="71ce1358-e66d-48ff-a044-821898ec7d32" providerId="ADAL" clId="{1D452183-4537-47B0-B715-FBD6C5C3D348}" dt="2022-09-16T09:08:44.473" v="499" actId="478"/>
          <ac:spMkLst>
            <pc:docMk/>
            <pc:sldMk cId="2037530281" sldId="2288"/>
            <ac:spMk id="15" creationId="{96468A52-DEC4-BF83-AAF9-53D8A586AF25}"/>
          </ac:spMkLst>
        </pc:spChg>
        <pc:spChg chg="add mod">
          <ac:chgData name="공덕호" userId="71ce1358-e66d-48ff-a044-821898ec7d32" providerId="ADAL" clId="{1D452183-4537-47B0-B715-FBD6C5C3D348}" dt="2022-09-16T08:31:48.527" v="119" actId="1076"/>
          <ac:spMkLst>
            <pc:docMk/>
            <pc:sldMk cId="2037530281" sldId="2288"/>
            <ac:spMk id="19" creationId="{5CC84A59-B95D-60C4-F2B4-9684DF085834}"/>
          </ac:spMkLst>
        </pc:spChg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21" creationId="{05849044-8DC3-8C72-B668-2C6CBC1A023C}"/>
          </ac:spMkLst>
        </pc:spChg>
        <pc:spChg chg="add del mod">
          <ac:chgData name="공덕호" userId="71ce1358-e66d-48ff-a044-821898ec7d32" providerId="ADAL" clId="{1D452183-4537-47B0-B715-FBD6C5C3D348}" dt="2022-09-16T08:30:38.725" v="69" actId="22"/>
          <ac:spMkLst>
            <pc:docMk/>
            <pc:sldMk cId="2037530281" sldId="2288"/>
            <ac:spMk id="21" creationId="{90ADCB33-5692-E832-4E11-7265C8589EB1}"/>
          </ac:spMkLst>
        </pc:spChg>
        <pc:spChg chg="mod">
          <ac:chgData name="공덕호" userId="71ce1358-e66d-48ff-a044-821898ec7d32" providerId="ADAL" clId="{1D452183-4537-47B0-B715-FBD6C5C3D348}" dt="2022-09-16T09:01:20.899" v="403" actId="12788"/>
          <ac:spMkLst>
            <pc:docMk/>
            <pc:sldMk cId="2037530281" sldId="2288"/>
            <ac:spMk id="25" creationId="{2CECD64B-6DBB-28F2-2332-57BD49DF9884}"/>
          </ac:spMkLst>
        </pc:spChg>
        <pc:spChg chg="mod">
          <ac:chgData name="공덕호" userId="71ce1358-e66d-48ff-a044-821898ec7d32" providerId="ADAL" clId="{1D452183-4537-47B0-B715-FBD6C5C3D348}" dt="2022-09-16T09:01:20.899" v="403" actId="12788"/>
          <ac:spMkLst>
            <pc:docMk/>
            <pc:sldMk cId="2037530281" sldId="2288"/>
            <ac:spMk id="26" creationId="{6A1F4293-7669-0D1B-4092-B63BE03207FB}"/>
          </ac:spMkLst>
        </pc:spChg>
        <pc:spChg chg="del mod">
          <ac:chgData name="공덕호" userId="71ce1358-e66d-48ff-a044-821898ec7d32" providerId="ADAL" clId="{1D452183-4537-47B0-B715-FBD6C5C3D348}" dt="2022-09-16T08:43:47.829" v="303" actId="478"/>
          <ac:spMkLst>
            <pc:docMk/>
            <pc:sldMk cId="2037530281" sldId="2288"/>
            <ac:spMk id="27" creationId="{69B44F7D-9B61-CEC0-956A-9A583AEC2B0D}"/>
          </ac:spMkLst>
        </pc:spChg>
        <pc:spChg chg="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28" creationId="{5D2D014E-E2B7-9480-9680-66651726182B}"/>
          </ac:spMkLst>
        </pc:spChg>
        <pc:spChg chg="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29" creationId="{3E9F3A23-C0FD-78CB-03A9-D537FBD39025}"/>
          </ac:spMkLst>
        </pc:spChg>
        <pc:spChg chg="del mod">
          <ac:chgData name="공덕호" userId="71ce1358-e66d-48ff-a044-821898ec7d32" providerId="ADAL" clId="{1D452183-4537-47B0-B715-FBD6C5C3D348}" dt="2022-09-16T08:33:40.341" v="226" actId="478"/>
          <ac:spMkLst>
            <pc:docMk/>
            <pc:sldMk cId="2037530281" sldId="2288"/>
            <ac:spMk id="30" creationId="{1FC09F4D-FF01-44C2-0AB0-7A675AC6852C}"/>
          </ac:spMkLst>
        </pc:spChg>
        <pc:spChg chg="del">
          <ac:chgData name="공덕호" userId="71ce1358-e66d-48ff-a044-821898ec7d32" providerId="ADAL" clId="{1D452183-4537-47B0-B715-FBD6C5C3D348}" dt="2022-09-16T08:33:19.824" v="208" actId="478"/>
          <ac:spMkLst>
            <pc:docMk/>
            <pc:sldMk cId="2037530281" sldId="2288"/>
            <ac:spMk id="31" creationId="{05B0D331-AF72-32F5-09F2-7E9883B6A66D}"/>
          </ac:spMkLst>
        </pc:spChg>
        <pc:spChg chg="add del mod">
          <ac:chgData name="공덕호" userId="71ce1358-e66d-48ff-a044-821898ec7d32" providerId="ADAL" clId="{1D452183-4537-47B0-B715-FBD6C5C3D348}" dt="2022-09-16T09:09:54.511" v="547" actId="478"/>
          <ac:spMkLst>
            <pc:docMk/>
            <pc:sldMk cId="2037530281" sldId="2288"/>
            <ac:spMk id="35" creationId="{50EC67BD-F5BF-4E18-37B5-2081A1A77897}"/>
          </ac:spMkLst>
        </pc:spChg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39" creationId="{1F57B6DD-6620-314A-F1F5-2F82EDAE5AD1}"/>
          </ac:spMkLst>
        </pc:spChg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41" creationId="{8A2B91AD-F008-4AE4-B38F-E4D0936ED194}"/>
          </ac:spMkLst>
        </pc:spChg>
        <pc:spChg chg="add del mod">
          <ac:chgData name="공덕호" userId="71ce1358-e66d-48ff-a044-821898ec7d32" providerId="ADAL" clId="{1D452183-4537-47B0-B715-FBD6C5C3D348}" dt="2022-09-16T09:33:04.020" v="777" actId="478"/>
          <ac:spMkLst>
            <pc:docMk/>
            <pc:sldMk cId="2037530281" sldId="2288"/>
            <ac:spMk id="44" creationId="{156AC01F-F0F0-8858-BA25-5EE290821BD0}"/>
          </ac:spMkLst>
        </pc:spChg>
        <pc:spChg chg="add mod">
          <ac:chgData name="공덕호" userId="71ce1358-e66d-48ff-a044-821898ec7d32" providerId="ADAL" clId="{1D452183-4537-47B0-B715-FBD6C5C3D348}" dt="2022-09-16T08:32:41.312" v="182" actId="1035"/>
          <ac:spMkLst>
            <pc:docMk/>
            <pc:sldMk cId="2037530281" sldId="2288"/>
            <ac:spMk id="58" creationId="{EC1F2D3B-CFBD-E6E6-7D83-F6406B2222C9}"/>
          </ac:spMkLst>
        </pc:spChg>
        <pc:spChg chg="add mod">
          <ac:chgData name="공덕호" userId="71ce1358-e66d-48ff-a044-821898ec7d32" providerId="ADAL" clId="{1D452183-4537-47B0-B715-FBD6C5C3D348}" dt="2022-09-16T08:32:59.882" v="192" actId="20577"/>
          <ac:spMkLst>
            <pc:docMk/>
            <pc:sldMk cId="2037530281" sldId="2288"/>
            <ac:spMk id="7169" creationId="{32922843-3507-E284-76E8-99353E2BA6E2}"/>
          </ac:spMkLst>
        </pc:spChg>
        <pc:spChg chg="add mod">
          <ac:chgData name="공덕호" userId="71ce1358-e66d-48ff-a044-821898ec7d32" providerId="ADAL" clId="{1D452183-4537-47B0-B715-FBD6C5C3D348}" dt="2022-09-16T09:14:26.676" v="693" actId="5793"/>
          <ac:spMkLst>
            <pc:docMk/>
            <pc:sldMk cId="2037530281" sldId="2288"/>
            <ac:spMk id="7170" creationId="{08F71DC6-32CC-CA4D-2780-35F215A82D31}"/>
          </ac:spMkLst>
        </pc:spChg>
        <pc:spChg chg="add mod">
          <ac:chgData name="공덕호" userId="71ce1358-e66d-48ff-a044-821898ec7d32" providerId="ADAL" clId="{1D452183-4537-47B0-B715-FBD6C5C3D348}" dt="2022-09-16T09:14:36.834" v="707" actId="14100"/>
          <ac:spMkLst>
            <pc:docMk/>
            <pc:sldMk cId="2037530281" sldId="2288"/>
            <ac:spMk id="7172" creationId="{3034376C-7B59-D725-A9C1-F16C6E28EAC5}"/>
          </ac:spMkLst>
        </pc:spChg>
        <pc:spChg chg="add del mod">
          <ac:chgData name="공덕호" userId="71ce1358-e66d-48ff-a044-821898ec7d32" providerId="ADAL" clId="{1D452183-4537-47B0-B715-FBD6C5C3D348}" dt="2022-09-16T08:44:23.694" v="319" actId="478"/>
          <ac:spMkLst>
            <pc:docMk/>
            <pc:sldMk cId="2037530281" sldId="2288"/>
            <ac:spMk id="7181" creationId="{5FAAC782-900C-29CC-7028-A1027A60B4A6}"/>
          </ac:spMkLst>
        </pc:spChg>
        <pc:spChg chg="add del mod">
          <ac:chgData name="공덕호" userId="71ce1358-e66d-48ff-a044-821898ec7d32" providerId="ADAL" clId="{1D452183-4537-47B0-B715-FBD6C5C3D348}" dt="2022-09-16T08:47:29.245" v="386" actId="478"/>
          <ac:spMkLst>
            <pc:docMk/>
            <pc:sldMk cId="2037530281" sldId="2288"/>
            <ac:spMk id="7185" creationId="{1D2D40B0-0098-7454-D58F-A17374BD4C21}"/>
          </ac:spMkLst>
        </pc:spChg>
        <pc:spChg chg="add del mod">
          <ac:chgData name="공덕호" userId="71ce1358-e66d-48ff-a044-821898ec7d32" providerId="ADAL" clId="{1D452183-4537-47B0-B715-FBD6C5C3D348}" dt="2022-09-16T08:47:29.245" v="386" actId="478"/>
          <ac:spMkLst>
            <pc:docMk/>
            <pc:sldMk cId="2037530281" sldId="2288"/>
            <ac:spMk id="7186" creationId="{DF288B3E-E2A0-9B72-5B29-F3186E5A3F5C}"/>
          </ac:spMkLst>
        </pc:spChg>
        <pc:spChg chg="add del mod">
          <ac:chgData name="공덕호" userId="71ce1358-e66d-48ff-a044-821898ec7d32" providerId="ADAL" clId="{1D452183-4537-47B0-B715-FBD6C5C3D348}" dt="2022-09-16T08:47:29.245" v="386" actId="478"/>
          <ac:spMkLst>
            <pc:docMk/>
            <pc:sldMk cId="2037530281" sldId="2288"/>
            <ac:spMk id="7187" creationId="{729C55CE-CEC4-1336-73CA-1C522DF9B262}"/>
          </ac:spMkLst>
        </pc:spChg>
        <pc:spChg chg="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7197" creationId="{2E450866-D7F4-9D79-51E6-86DD06F5F53D}"/>
          </ac:spMkLst>
        </pc:spChg>
        <pc:spChg chg="mod">
          <ac:chgData name="공덕호" userId="71ce1358-e66d-48ff-a044-821898ec7d32" providerId="ADAL" clId="{1D452183-4537-47B0-B715-FBD6C5C3D348}" dt="2022-09-16T08:27:23.563" v="0" actId="165"/>
          <ac:spMkLst>
            <pc:docMk/>
            <pc:sldMk cId="2037530281" sldId="2288"/>
            <ac:spMk id="7199" creationId="{F2AE4935-E630-BFED-A37C-53949806E814}"/>
          </ac:spMkLst>
        </pc:spChg>
        <pc:spChg chg="mod">
          <ac:chgData name="공덕호" userId="71ce1358-e66d-48ff-a044-821898ec7d32" providerId="ADAL" clId="{1D452183-4537-47B0-B715-FBD6C5C3D348}" dt="2022-09-16T08:27:23.563" v="0" actId="165"/>
          <ac:spMkLst>
            <pc:docMk/>
            <pc:sldMk cId="2037530281" sldId="2288"/>
            <ac:spMk id="7203" creationId="{A5AE9F12-89C0-E4D4-CB32-F3CAF554F7E1}"/>
          </ac:spMkLst>
        </pc:spChg>
        <pc:spChg chg="mod">
          <ac:chgData name="공덕호" userId="71ce1358-e66d-48ff-a044-821898ec7d32" providerId="ADAL" clId="{1D452183-4537-47B0-B715-FBD6C5C3D348}" dt="2022-09-16T08:27:23.563" v="0" actId="165"/>
          <ac:spMkLst>
            <pc:docMk/>
            <pc:sldMk cId="2037530281" sldId="2288"/>
            <ac:spMk id="7214" creationId="{189E91E5-B05C-1D59-3772-E2A843C6B0FA}"/>
          </ac:spMkLst>
        </pc:spChg>
        <pc:spChg chg="mod">
          <ac:chgData name="공덕호" userId="71ce1358-e66d-48ff-a044-821898ec7d32" providerId="ADAL" clId="{1D452183-4537-47B0-B715-FBD6C5C3D348}" dt="2022-09-16T08:27:23.563" v="0" actId="165"/>
          <ac:spMkLst>
            <pc:docMk/>
            <pc:sldMk cId="2037530281" sldId="2288"/>
            <ac:spMk id="7215" creationId="{7E79F713-9C49-6996-DDE8-06E8E77A7BE8}"/>
          </ac:spMkLst>
        </pc:spChg>
        <pc:spChg chg="mod">
          <ac:chgData name="공덕호" userId="71ce1358-e66d-48ff-a044-821898ec7d32" providerId="ADAL" clId="{1D452183-4537-47B0-B715-FBD6C5C3D348}" dt="2022-09-16T09:01:01.129" v="395" actId="1076"/>
          <ac:spMkLst>
            <pc:docMk/>
            <pc:sldMk cId="2037530281" sldId="2288"/>
            <ac:spMk id="7221" creationId="{9A1ED560-B891-F960-5216-F7C64025A5D2}"/>
          </ac:spMkLst>
        </pc:spChg>
        <pc:spChg chg="mod">
          <ac:chgData name="공덕호" userId="71ce1358-e66d-48ff-a044-821898ec7d32" providerId="ADAL" clId="{1D452183-4537-47B0-B715-FBD6C5C3D348}" dt="2022-09-16T09:01:10.777" v="401" actId="1076"/>
          <ac:spMkLst>
            <pc:docMk/>
            <pc:sldMk cId="2037530281" sldId="2288"/>
            <ac:spMk id="7222" creationId="{95ECC307-7595-047E-F5F7-F55C3BE9CA73}"/>
          </ac:spMkLst>
        </pc:spChg>
        <pc:spChg chg="mod topLvl">
          <ac:chgData name="공덕호" userId="71ce1358-e66d-48ff-a044-821898ec7d32" providerId="ADAL" clId="{1D452183-4537-47B0-B715-FBD6C5C3D348}" dt="2022-09-16T08:29:50.175" v="41" actId="1076"/>
          <ac:spMkLst>
            <pc:docMk/>
            <pc:sldMk cId="2037530281" sldId="2288"/>
            <ac:spMk id="7229" creationId="{7F0523E3-8E5A-B3AB-5467-C24A91519AA7}"/>
          </ac:spMkLst>
        </pc:spChg>
        <pc:spChg chg="del mod topLvl">
          <ac:chgData name="공덕호" userId="71ce1358-e66d-48ff-a044-821898ec7d32" providerId="ADAL" clId="{1D452183-4537-47B0-B715-FBD6C5C3D348}" dt="2022-09-16T08:29:21.348" v="35" actId="478"/>
          <ac:spMkLst>
            <pc:docMk/>
            <pc:sldMk cId="2037530281" sldId="2288"/>
            <ac:spMk id="7231" creationId="{2402D9F7-583F-81B7-F74C-3842103B3318}"/>
          </ac:spMkLst>
        </pc:spChg>
        <pc:spChg chg="add del mod topLvl">
          <ac:chgData name="공덕호" userId="71ce1358-e66d-48ff-a044-821898ec7d32" providerId="ADAL" clId="{1D452183-4537-47B0-B715-FBD6C5C3D348}" dt="2022-09-16T09:13:41.386" v="646" actId="14100"/>
          <ac:spMkLst>
            <pc:docMk/>
            <pc:sldMk cId="2037530281" sldId="2288"/>
            <ac:spMk id="7251" creationId="{7FB53787-B54A-F10A-5E06-8DC9CA97367E}"/>
          </ac:spMkLst>
        </pc:spChg>
        <pc:spChg chg="mod topLvl">
          <ac:chgData name="공덕호" userId="71ce1358-e66d-48ff-a044-821898ec7d32" providerId="ADAL" clId="{1D452183-4537-47B0-B715-FBD6C5C3D348}" dt="2022-09-16T09:12:49.986" v="595" actId="20577"/>
          <ac:spMkLst>
            <pc:docMk/>
            <pc:sldMk cId="2037530281" sldId="2288"/>
            <ac:spMk id="7253" creationId="{E08ADD4A-89FD-D5FE-9526-7530E9DFF3A0}"/>
          </ac:spMkLst>
        </pc:spChg>
        <pc:spChg chg="del mod topLvl">
          <ac:chgData name="공덕호" userId="71ce1358-e66d-48ff-a044-821898ec7d32" providerId="ADAL" clId="{1D452183-4537-47B0-B715-FBD6C5C3D348}" dt="2022-09-16T08:30:21.810" v="55" actId="478"/>
          <ac:spMkLst>
            <pc:docMk/>
            <pc:sldMk cId="2037530281" sldId="2288"/>
            <ac:spMk id="7261" creationId="{DD9ED431-CE05-2D02-5085-46B71BD93971}"/>
          </ac:spMkLst>
        </pc:spChg>
        <pc:spChg chg="mod topLvl">
          <ac:chgData name="공덕호" userId="71ce1358-e66d-48ff-a044-821898ec7d32" providerId="ADAL" clId="{1D452183-4537-47B0-B715-FBD6C5C3D348}" dt="2022-09-16T09:12:24.960" v="580" actId="20577"/>
          <ac:spMkLst>
            <pc:docMk/>
            <pc:sldMk cId="2037530281" sldId="2288"/>
            <ac:spMk id="7284" creationId="{40868504-6ED0-89EE-F56F-57F479D39726}"/>
          </ac:spMkLst>
        </pc:spChg>
        <pc:spChg chg="mod">
          <ac:chgData name="공덕호" userId="71ce1358-e66d-48ff-a044-821898ec7d32" providerId="ADAL" clId="{1D452183-4537-47B0-B715-FBD6C5C3D348}" dt="2022-09-16T08:28:35.415" v="19" actId="1076"/>
          <ac:spMkLst>
            <pc:docMk/>
            <pc:sldMk cId="2037530281" sldId="2288"/>
            <ac:spMk id="7303" creationId="{9258D9A6-E857-F940-41D9-24DBC0AB7A70}"/>
          </ac:spMkLst>
        </pc:spChg>
        <pc:spChg chg="mod topLvl">
          <ac:chgData name="공덕호" userId="71ce1358-e66d-48ff-a044-821898ec7d32" providerId="ADAL" clId="{1D452183-4537-47B0-B715-FBD6C5C3D348}" dt="2022-09-16T08:29:00.936" v="28" actId="552"/>
          <ac:spMkLst>
            <pc:docMk/>
            <pc:sldMk cId="2037530281" sldId="2288"/>
            <ac:spMk id="7312" creationId="{2BBD96B0-4B84-5034-4E2D-6C7F032BE01B}"/>
          </ac:spMkLst>
        </pc:spChg>
        <pc:spChg chg="mod topLvl">
          <ac:chgData name="공덕호" userId="71ce1358-e66d-48ff-a044-821898ec7d32" providerId="ADAL" clId="{1D452183-4537-47B0-B715-FBD6C5C3D348}" dt="2022-09-16T08:29:00.936" v="28" actId="552"/>
          <ac:spMkLst>
            <pc:docMk/>
            <pc:sldMk cId="2037530281" sldId="2288"/>
            <ac:spMk id="7313" creationId="{04A46030-2015-0E9A-E978-5EFF00AD4200}"/>
          </ac:spMkLst>
        </pc:spChg>
        <pc:spChg chg="mod topLvl">
          <ac:chgData name="공덕호" userId="71ce1358-e66d-48ff-a044-821898ec7d32" providerId="ADAL" clId="{1D452183-4537-47B0-B715-FBD6C5C3D348}" dt="2022-09-16T08:29:00.936" v="28" actId="552"/>
          <ac:spMkLst>
            <pc:docMk/>
            <pc:sldMk cId="2037530281" sldId="2288"/>
            <ac:spMk id="7314" creationId="{1D4AE783-86A7-E7EC-625C-64740DF21CFC}"/>
          </ac:spMkLst>
        </pc:spChg>
        <pc:spChg chg="mod topLvl">
          <ac:chgData name="공덕호" userId="71ce1358-e66d-48ff-a044-821898ec7d32" providerId="ADAL" clId="{1D452183-4537-47B0-B715-FBD6C5C3D348}" dt="2022-09-16T09:14:46.126" v="710" actId="1035"/>
          <ac:spMkLst>
            <pc:docMk/>
            <pc:sldMk cId="2037530281" sldId="2288"/>
            <ac:spMk id="7315" creationId="{B5619FAE-A23E-7580-710A-D49B7B763328}"/>
          </ac:spMkLst>
        </pc:spChg>
        <pc:spChg chg="mod topLvl">
          <ac:chgData name="공덕호" userId="71ce1358-e66d-48ff-a044-821898ec7d32" providerId="ADAL" clId="{1D452183-4537-47B0-B715-FBD6C5C3D348}" dt="2022-09-16T08:29:00.936" v="28" actId="552"/>
          <ac:spMkLst>
            <pc:docMk/>
            <pc:sldMk cId="2037530281" sldId="2288"/>
            <ac:spMk id="7316" creationId="{1CFEA8CF-C2EC-97A7-E0A0-40838F6850AF}"/>
          </ac:spMkLst>
        </pc:spChg>
        <pc:spChg chg="del mod">
          <ac:chgData name="공덕호" userId="71ce1358-e66d-48ff-a044-821898ec7d32" providerId="ADAL" clId="{1D452183-4537-47B0-B715-FBD6C5C3D348}" dt="2022-09-16T08:28:22.031" v="15" actId="478"/>
          <ac:spMkLst>
            <pc:docMk/>
            <pc:sldMk cId="2037530281" sldId="2288"/>
            <ac:spMk id="7317" creationId="{2E2136F5-D559-6F94-60BA-EC9CC0F7AFE5}"/>
          </ac:spMkLst>
        </pc:spChg>
        <pc:grpChg chg="add del mod">
          <ac:chgData name="공덕호" userId="71ce1358-e66d-48ff-a044-821898ec7d32" providerId="ADAL" clId="{1D452183-4537-47B0-B715-FBD6C5C3D348}" dt="2022-09-16T08:30:42.338" v="70" actId="165"/>
          <ac:grpSpMkLst>
            <pc:docMk/>
            <pc:sldMk cId="2037530281" sldId="2288"/>
            <ac:grpSpMk id="6" creationId="{E96CB4A7-ED50-B525-3B3F-A165C92A4C70}"/>
          </ac:grpSpMkLst>
        </pc:grpChg>
        <pc:grpChg chg="mod">
          <ac:chgData name="공덕호" userId="71ce1358-e66d-48ff-a044-821898ec7d32" providerId="ADAL" clId="{1D452183-4537-47B0-B715-FBD6C5C3D348}" dt="2022-09-16T09:00:58.938" v="394" actId="14100"/>
          <ac:grpSpMkLst>
            <pc:docMk/>
            <pc:sldMk cId="2037530281" sldId="2288"/>
            <ac:grpSpMk id="16" creationId="{71224EE8-9E29-B233-2E61-D912F7FE9A56}"/>
          </ac:grpSpMkLst>
        </pc:grpChg>
        <pc:grpChg chg="del mod">
          <ac:chgData name="공덕호" userId="71ce1358-e66d-48ff-a044-821898ec7d32" providerId="ADAL" clId="{1D452183-4537-47B0-B715-FBD6C5C3D348}" dt="2022-09-19T05:09:14.197" v="792" actId="478"/>
          <ac:grpSpMkLst>
            <pc:docMk/>
            <pc:sldMk cId="2037530281" sldId="2288"/>
            <ac:grpSpMk id="24" creationId="{0318D168-9E82-3C3D-49C0-6A4E68CE031C}"/>
          </ac:grpSpMkLst>
        </pc:grpChg>
        <pc:grpChg chg="del">
          <ac:chgData name="공덕호" userId="71ce1358-e66d-48ff-a044-821898ec7d32" providerId="ADAL" clId="{1D452183-4537-47B0-B715-FBD6C5C3D348}" dt="2022-09-16T08:33:26.723" v="212" actId="478"/>
          <ac:grpSpMkLst>
            <pc:docMk/>
            <pc:sldMk cId="2037530281" sldId="2288"/>
            <ac:grpSpMk id="36" creationId="{2389CF14-29AF-CB6C-FD97-7FBBFD80BD19}"/>
          </ac:grpSpMkLst>
        </pc:grpChg>
        <pc:grpChg chg="del">
          <ac:chgData name="공덕호" userId="71ce1358-e66d-48ff-a044-821898ec7d32" providerId="ADAL" clId="{1D452183-4537-47B0-B715-FBD6C5C3D348}" dt="2022-09-16T08:33:26.723" v="212" actId="478"/>
          <ac:grpSpMkLst>
            <pc:docMk/>
            <pc:sldMk cId="2037530281" sldId="2288"/>
            <ac:grpSpMk id="41" creationId="{9B07C3DF-E010-2A86-6612-F3329107A8AB}"/>
          </ac:grpSpMkLst>
        </pc:grpChg>
        <pc:grpChg chg="del">
          <ac:chgData name="공덕호" userId="71ce1358-e66d-48ff-a044-821898ec7d32" providerId="ADAL" clId="{1D452183-4537-47B0-B715-FBD6C5C3D348}" dt="2022-09-16T08:33:26.723" v="212" actId="478"/>
          <ac:grpSpMkLst>
            <pc:docMk/>
            <pc:sldMk cId="2037530281" sldId="2288"/>
            <ac:grpSpMk id="46" creationId="{90152333-100F-C6C0-AC21-BA65CCA9AF23}"/>
          </ac:grpSpMkLst>
        </pc:grpChg>
        <pc:grpChg chg="del">
          <ac:chgData name="공덕호" userId="71ce1358-e66d-48ff-a044-821898ec7d32" providerId="ADAL" clId="{1D452183-4537-47B0-B715-FBD6C5C3D348}" dt="2022-09-16T08:33:21.292" v="209" actId="478"/>
          <ac:grpSpMkLst>
            <pc:docMk/>
            <pc:sldMk cId="2037530281" sldId="2288"/>
            <ac:grpSpMk id="53" creationId="{C5F4BF7A-95A9-01A1-41B1-951DF0674CC8}"/>
          </ac:grpSpMkLst>
        </pc:grpChg>
        <pc:grpChg chg="del">
          <ac:chgData name="공덕호" userId="71ce1358-e66d-48ff-a044-821898ec7d32" providerId="ADAL" clId="{1D452183-4537-47B0-B715-FBD6C5C3D348}" dt="2022-09-16T08:33:22.415" v="210" actId="478"/>
          <ac:grpSpMkLst>
            <pc:docMk/>
            <pc:sldMk cId="2037530281" sldId="2288"/>
            <ac:grpSpMk id="59" creationId="{F75AFD7A-6E21-2C09-1D42-F48F607E4772}"/>
          </ac:grpSpMkLst>
        </pc:grpChg>
        <pc:grpChg chg="add del mod">
          <ac:chgData name="공덕호" userId="71ce1358-e66d-48ff-a044-821898ec7d32" providerId="ADAL" clId="{1D452183-4537-47B0-B715-FBD6C5C3D348}" dt="2022-09-16T08:43:48.091" v="304" actId="478"/>
          <ac:grpSpMkLst>
            <pc:docMk/>
            <pc:sldMk cId="2037530281" sldId="2288"/>
            <ac:grpSpMk id="7173" creationId="{680EE2E4-BA2F-8441-15F4-295C6005A3F1}"/>
          </ac:grpSpMkLst>
        </pc:grpChg>
        <pc:grpChg chg="add del mod">
          <ac:chgData name="공덕호" userId="71ce1358-e66d-48ff-a044-821898ec7d32" providerId="ADAL" clId="{1D452183-4537-47B0-B715-FBD6C5C3D348}" dt="2022-09-16T09:09:24.714" v="535" actId="478"/>
          <ac:grpSpMkLst>
            <pc:docMk/>
            <pc:sldMk cId="2037530281" sldId="2288"/>
            <ac:grpSpMk id="7177" creationId="{01D7BE3F-214E-910A-CC3A-F88D9C0818A1}"/>
          </ac:grpSpMkLst>
        </pc:grpChg>
        <pc:grpChg chg="add del mod">
          <ac:chgData name="공덕호" userId="71ce1358-e66d-48ff-a044-821898ec7d32" providerId="ADAL" clId="{1D452183-4537-47B0-B715-FBD6C5C3D348}" dt="2022-09-16T09:09:06.845" v="527" actId="478"/>
          <ac:grpSpMkLst>
            <pc:docMk/>
            <pc:sldMk cId="2037530281" sldId="2288"/>
            <ac:grpSpMk id="7182" creationId="{54EC80FD-636C-C8DC-537C-ECD57EA2DD66}"/>
          </ac:grpSpMkLst>
        </pc:grpChg>
        <pc:grpChg chg="del">
          <ac:chgData name="공덕호" userId="71ce1358-e66d-48ff-a044-821898ec7d32" providerId="ADAL" clId="{1D452183-4537-47B0-B715-FBD6C5C3D348}" dt="2022-09-16T08:33:30.573" v="217" actId="478"/>
          <ac:grpSpMkLst>
            <pc:docMk/>
            <pc:sldMk cId="2037530281" sldId="2288"/>
            <ac:grpSpMk id="7192" creationId="{062AEA11-C27E-3FCE-BC93-B3D700F37372}"/>
          </ac:grpSpMkLst>
        </pc:grpChg>
        <pc:grpChg chg="del mod topLvl">
          <ac:chgData name="공덕호" userId="71ce1358-e66d-48ff-a044-821898ec7d32" providerId="ADAL" clId="{1D452183-4537-47B0-B715-FBD6C5C3D348}" dt="2022-09-16T08:30:13.894" v="51" actId="21"/>
          <ac:grpSpMkLst>
            <pc:docMk/>
            <pc:sldMk cId="2037530281" sldId="2288"/>
            <ac:grpSpMk id="7217" creationId="{1E5F90B4-1B67-3616-08DC-AC742373921E}"/>
          </ac:grpSpMkLst>
        </pc:grpChg>
        <pc:grpChg chg="del">
          <ac:chgData name="공덕호" userId="71ce1358-e66d-48ff-a044-821898ec7d32" providerId="ADAL" clId="{1D452183-4537-47B0-B715-FBD6C5C3D348}" dt="2022-09-16T08:27:23.563" v="0" actId="165"/>
          <ac:grpSpMkLst>
            <pc:docMk/>
            <pc:sldMk cId="2037530281" sldId="2288"/>
            <ac:grpSpMk id="7282" creationId="{4DB3226A-8848-3269-4A00-0CA63E2B0BA5}"/>
          </ac:grpSpMkLst>
        </pc:grpChg>
        <pc:grpChg chg="del mod">
          <ac:chgData name="공덕호" userId="71ce1358-e66d-48ff-a044-821898ec7d32" providerId="ADAL" clId="{1D452183-4537-47B0-B715-FBD6C5C3D348}" dt="2022-09-16T08:29:19.680" v="34" actId="165"/>
          <ac:grpSpMkLst>
            <pc:docMk/>
            <pc:sldMk cId="2037530281" sldId="2288"/>
            <ac:grpSpMk id="7287" creationId="{EFAD5495-50E0-6B34-9DAC-0C8ACF34C08F}"/>
          </ac:grpSpMkLst>
        </pc:grpChg>
        <pc:grpChg chg="del mod">
          <ac:chgData name="공덕호" userId="71ce1358-e66d-48ff-a044-821898ec7d32" providerId="ADAL" clId="{1D452183-4537-47B0-B715-FBD6C5C3D348}" dt="2022-09-16T08:28:17.373" v="12" actId="165"/>
          <ac:grpSpMkLst>
            <pc:docMk/>
            <pc:sldMk cId="2037530281" sldId="2288"/>
            <ac:grpSpMk id="7310" creationId="{D7E302DE-4EC1-B799-722B-247F08891226}"/>
          </ac:grpSpMkLst>
        </pc:grpChg>
        <pc:grpChg chg="add del mod topLvl">
          <ac:chgData name="공덕호" userId="71ce1358-e66d-48ff-a044-821898ec7d32" providerId="ADAL" clId="{1D452183-4537-47B0-B715-FBD6C5C3D348}" dt="2022-09-16T08:28:43.769" v="22" actId="165"/>
          <ac:grpSpMkLst>
            <pc:docMk/>
            <pc:sldMk cId="2037530281" sldId="2288"/>
            <ac:grpSpMk id="7311" creationId="{00061036-7787-7B19-B0C7-3400EA376E0E}"/>
          </ac:grpSpMkLst>
        </pc:grpChg>
        <pc:cxnChg chg="mod">
          <ac:chgData name="공덕호" userId="71ce1358-e66d-48ff-a044-821898ec7d32" providerId="ADAL" clId="{1D452183-4537-47B0-B715-FBD6C5C3D348}" dt="2022-09-16T08:28:38.663" v="20" actId="14100"/>
          <ac:cxnSpMkLst>
            <pc:docMk/>
            <pc:sldMk cId="2037530281" sldId="2288"/>
            <ac:cxnSpMk id="4" creationId="{8C7DE178-21C4-80C6-9FB6-57133E5C3340}"/>
          </ac:cxnSpMkLst>
        </pc:cxnChg>
        <pc:cxnChg chg="mod">
          <ac:chgData name="공덕호" userId="71ce1358-e66d-48ff-a044-821898ec7d32" providerId="ADAL" clId="{1D452183-4537-47B0-B715-FBD6C5C3D348}" dt="2022-09-16T08:31:46.103" v="118" actId="14100"/>
          <ac:cxnSpMkLst>
            <pc:docMk/>
            <pc:sldMk cId="2037530281" sldId="2288"/>
            <ac:cxnSpMk id="14" creationId="{EF3669CB-B3AC-32C6-9D52-B107601BD102}"/>
          </ac:cxnSpMkLst>
        </pc:cxnChg>
        <pc:cxnChg chg="mod">
          <ac:chgData name="공덕호" userId="71ce1358-e66d-48ff-a044-821898ec7d32" providerId="ADAL" clId="{1D452183-4537-47B0-B715-FBD6C5C3D348}" dt="2022-09-16T09:01:06.574" v="400" actId="1035"/>
          <ac:cxnSpMkLst>
            <pc:docMk/>
            <pc:sldMk cId="2037530281" sldId="2288"/>
            <ac:cxnSpMk id="23" creationId="{BAEBBCE4-DBC4-BA51-A9D8-0A2FB260798B}"/>
          </ac:cxnSpMkLst>
        </pc:cxnChg>
        <pc:cxnChg chg="add mod">
          <ac:chgData name="공덕호" userId="71ce1358-e66d-48ff-a044-821898ec7d32" providerId="ADAL" clId="{1D452183-4537-47B0-B715-FBD6C5C3D348}" dt="2022-09-19T05:46:57.250" v="797" actId="1076"/>
          <ac:cxnSpMkLst>
            <pc:docMk/>
            <pc:sldMk cId="2037530281" sldId="2288"/>
            <ac:cxnSpMk id="30" creationId="{2E9F2F63-67E5-FC56-17C3-2AC596A8F407}"/>
          </ac:cxnSpMkLst>
        </pc:cxnChg>
        <pc:cxnChg chg="del">
          <ac:chgData name="공덕호" userId="71ce1358-e66d-48ff-a044-821898ec7d32" providerId="ADAL" clId="{1D452183-4537-47B0-B715-FBD6C5C3D348}" dt="2022-09-16T08:33:28.968" v="214" actId="478"/>
          <ac:cxnSpMkLst>
            <pc:docMk/>
            <pc:sldMk cId="2037530281" sldId="2288"/>
            <ac:cxnSpMk id="32" creationId="{1FBF2C09-8158-1E01-E8E8-8E7C43D7DE8E}"/>
          </ac:cxnSpMkLst>
        </pc:cxnChg>
        <pc:cxnChg chg="del">
          <ac:chgData name="공덕호" userId="71ce1358-e66d-48ff-a044-821898ec7d32" providerId="ADAL" clId="{1D452183-4537-47B0-B715-FBD6C5C3D348}" dt="2022-09-16T08:33:30.073" v="216" actId="478"/>
          <ac:cxnSpMkLst>
            <pc:docMk/>
            <pc:sldMk cId="2037530281" sldId="2288"/>
            <ac:cxnSpMk id="33" creationId="{24C375C7-DB2A-D3B5-7F9B-D869BC63D07B}"/>
          </ac:cxnSpMkLst>
        </pc:cxnChg>
        <pc:cxnChg chg="del">
          <ac:chgData name="공덕호" userId="71ce1358-e66d-48ff-a044-821898ec7d32" providerId="ADAL" clId="{1D452183-4537-47B0-B715-FBD6C5C3D348}" dt="2022-09-16T08:33:28.440" v="213" actId="478"/>
          <ac:cxnSpMkLst>
            <pc:docMk/>
            <pc:sldMk cId="2037530281" sldId="2288"/>
            <ac:cxnSpMk id="34" creationId="{01C9A86A-A8FC-1EE7-F84B-07AB8601A89E}"/>
          </ac:cxnSpMkLst>
        </pc:cxnChg>
        <pc:cxnChg chg="del">
          <ac:chgData name="공덕호" userId="71ce1358-e66d-48ff-a044-821898ec7d32" providerId="ADAL" clId="{1D452183-4537-47B0-B715-FBD6C5C3D348}" dt="2022-09-16T08:33:29.564" v="215" actId="478"/>
          <ac:cxnSpMkLst>
            <pc:docMk/>
            <pc:sldMk cId="2037530281" sldId="2288"/>
            <ac:cxnSpMk id="35" creationId="{6789A52F-3D01-63DA-B435-800B51B09012}"/>
          </ac:cxnSpMkLst>
        </pc:cxnChg>
        <pc:cxnChg chg="add del mod">
          <ac:chgData name="공덕호" userId="71ce1358-e66d-48ff-a044-821898ec7d32" providerId="ADAL" clId="{1D452183-4537-47B0-B715-FBD6C5C3D348}" dt="2022-09-16T09:09:57.735" v="550"/>
          <ac:cxnSpMkLst>
            <pc:docMk/>
            <pc:sldMk cId="2037530281" sldId="2288"/>
            <ac:cxnSpMk id="36" creationId="{6C4486E0-BC73-F12B-EE78-ACA2DECB9A26}"/>
          </ac:cxnSpMkLst>
        </pc:cxnChg>
        <pc:cxnChg chg="add mod">
          <ac:chgData name="공덕호" userId="71ce1358-e66d-48ff-a044-821898ec7d32" providerId="ADAL" clId="{1D452183-4537-47B0-B715-FBD6C5C3D348}" dt="2022-09-19T05:46:57.250" v="797" actId="1076"/>
          <ac:cxnSpMkLst>
            <pc:docMk/>
            <pc:sldMk cId="2037530281" sldId="2288"/>
            <ac:cxnSpMk id="37" creationId="{C8D702BD-43CD-1A0A-5FB4-C872495117AD}"/>
          </ac:cxnSpMkLst>
        </pc:cxnChg>
        <pc:cxnChg chg="add del mod">
          <ac:chgData name="공덕호" userId="71ce1358-e66d-48ff-a044-821898ec7d32" providerId="ADAL" clId="{1D452183-4537-47B0-B715-FBD6C5C3D348}" dt="2022-09-16T09:33:23.922" v="780" actId="478"/>
          <ac:cxnSpMkLst>
            <pc:docMk/>
            <pc:sldMk cId="2037530281" sldId="2288"/>
            <ac:cxnSpMk id="45" creationId="{4428F8F9-2D7C-A667-0409-2FD3CC7971E7}"/>
          </ac:cxnSpMkLst>
        </pc:cxnChg>
        <pc:cxnChg chg="add mod">
          <ac:chgData name="공덕호" userId="71ce1358-e66d-48ff-a044-821898ec7d32" providerId="ADAL" clId="{1D452183-4537-47B0-B715-FBD6C5C3D348}" dt="2022-09-16T08:32:43.928" v="183" actId="14100"/>
          <ac:cxnSpMkLst>
            <pc:docMk/>
            <pc:sldMk cId="2037530281" sldId="2288"/>
            <ac:cxnSpMk id="51" creationId="{4B6C0EC4-FA78-8DF5-3230-7DBBF36BD547}"/>
          </ac:cxnSpMkLst>
        </pc:cxnChg>
        <pc:cxnChg chg="mod">
          <ac:chgData name="공덕호" userId="71ce1358-e66d-48ff-a044-821898ec7d32" providerId="ADAL" clId="{1D452183-4537-47B0-B715-FBD6C5C3D348}" dt="2022-09-16T08:42:38.632" v="268"/>
          <ac:cxnSpMkLst>
            <pc:docMk/>
            <pc:sldMk cId="2037530281" sldId="2288"/>
            <ac:cxnSpMk id="7174" creationId="{EBACB2E5-5249-39CD-AB48-64D2B5FD6F5A}"/>
          </ac:cxnSpMkLst>
        </pc:cxnChg>
        <pc:cxnChg chg="mod">
          <ac:chgData name="공덕호" userId="71ce1358-e66d-48ff-a044-821898ec7d32" providerId="ADAL" clId="{1D452183-4537-47B0-B715-FBD6C5C3D348}" dt="2022-09-16T08:42:38.632" v="268"/>
          <ac:cxnSpMkLst>
            <pc:docMk/>
            <pc:sldMk cId="2037530281" sldId="2288"/>
            <ac:cxnSpMk id="7175" creationId="{99357864-EEA8-90CF-190D-93EB54B19A39}"/>
          </ac:cxnSpMkLst>
        </pc:cxnChg>
        <pc:cxnChg chg="mod topLvl">
          <ac:chgData name="공덕호" userId="71ce1358-e66d-48ff-a044-821898ec7d32" providerId="ADAL" clId="{1D452183-4537-47B0-B715-FBD6C5C3D348}" dt="2022-09-19T05:46:57.250" v="797" actId="1076"/>
          <ac:cxnSpMkLst>
            <pc:docMk/>
            <pc:sldMk cId="2037530281" sldId="2288"/>
            <ac:cxnSpMk id="7178" creationId="{5D063F74-81B8-B79D-B620-D688C0AD3FE0}"/>
          </ac:cxnSpMkLst>
        </pc:cxnChg>
        <pc:cxnChg chg="del mod topLvl">
          <ac:chgData name="공덕호" userId="71ce1358-e66d-48ff-a044-821898ec7d32" providerId="ADAL" clId="{1D452183-4537-47B0-B715-FBD6C5C3D348}" dt="2022-09-16T09:09:24.714" v="535" actId="478"/>
          <ac:cxnSpMkLst>
            <pc:docMk/>
            <pc:sldMk cId="2037530281" sldId="2288"/>
            <ac:cxnSpMk id="7179" creationId="{8145AC8A-FAD2-BE10-A02B-8700EF1885E4}"/>
          </ac:cxnSpMkLst>
        </pc:cxnChg>
        <pc:cxnChg chg="mod topLvl">
          <ac:chgData name="공덕호" userId="71ce1358-e66d-48ff-a044-821898ec7d32" providerId="ADAL" clId="{1D452183-4537-47B0-B715-FBD6C5C3D348}" dt="2022-09-19T05:46:57.250" v="797" actId="1076"/>
          <ac:cxnSpMkLst>
            <pc:docMk/>
            <pc:sldMk cId="2037530281" sldId="2288"/>
            <ac:cxnSpMk id="7183" creationId="{E3D85FCA-4150-BCFA-BF37-B4F935B53905}"/>
          </ac:cxnSpMkLst>
        </pc:cxnChg>
        <pc:cxnChg chg="del mod topLvl">
          <ac:chgData name="공덕호" userId="71ce1358-e66d-48ff-a044-821898ec7d32" providerId="ADAL" clId="{1D452183-4537-47B0-B715-FBD6C5C3D348}" dt="2022-09-16T09:09:06.845" v="527" actId="478"/>
          <ac:cxnSpMkLst>
            <pc:docMk/>
            <pc:sldMk cId="2037530281" sldId="2288"/>
            <ac:cxnSpMk id="7184" creationId="{486610E6-9D67-CDE6-F828-4FE52B39ABE1}"/>
          </ac:cxnSpMkLst>
        </pc:cxnChg>
        <pc:cxnChg chg="add del mod">
          <ac:chgData name="공덕호" userId="71ce1358-e66d-48ff-a044-821898ec7d32" providerId="ADAL" clId="{1D452183-4537-47B0-B715-FBD6C5C3D348}" dt="2022-09-16T08:47:30.144" v="387" actId="478"/>
          <ac:cxnSpMkLst>
            <pc:docMk/>
            <pc:sldMk cId="2037530281" sldId="2288"/>
            <ac:cxnSpMk id="7188" creationId="{FCDF539B-1D06-B10D-1720-76B5E0317A74}"/>
          </ac:cxnSpMkLst>
        </pc:cxnChg>
        <pc:cxnChg chg="del mod">
          <ac:chgData name="공덕호" userId="71ce1358-e66d-48ff-a044-821898ec7d32" providerId="ADAL" clId="{1D452183-4537-47B0-B715-FBD6C5C3D348}" dt="2022-09-16T08:33:31.685" v="219" actId="478"/>
          <ac:cxnSpMkLst>
            <pc:docMk/>
            <pc:sldMk cId="2037530281" sldId="2288"/>
            <ac:cxnSpMk id="7189" creationId="{59E4B8F7-0C15-F631-44FE-D3776F16CBAE}"/>
          </ac:cxnSpMkLst>
        </pc:cxnChg>
        <pc:cxnChg chg="del">
          <ac:chgData name="공덕호" userId="71ce1358-e66d-48ff-a044-821898ec7d32" providerId="ADAL" clId="{1D452183-4537-47B0-B715-FBD6C5C3D348}" dt="2022-09-16T08:33:32.148" v="220" actId="478"/>
          <ac:cxnSpMkLst>
            <pc:docMk/>
            <pc:sldMk cId="2037530281" sldId="2288"/>
            <ac:cxnSpMk id="7190" creationId="{E73F5019-8606-D74E-B203-65CD7E300A1B}"/>
          </ac:cxnSpMkLst>
        </pc:cxnChg>
        <pc:cxnChg chg="del">
          <ac:chgData name="공덕호" userId="71ce1358-e66d-48ff-a044-821898ec7d32" providerId="ADAL" clId="{1D452183-4537-47B0-B715-FBD6C5C3D348}" dt="2022-09-16T08:33:31.100" v="218" actId="478"/>
          <ac:cxnSpMkLst>
            <pc:docMk/>
            <pc:sldMk cId="2037530281" sldId="2288"/>
            <ac:cxnSpMk id="7191" creationId="{F6B63380-2D61-5542-5167-A0360DFBDB47}"/>
          </ac:cxnSpMkLst>
        </pc:cxnChg>
        <pc:cxnChg chg="mod">
          <ac:chgData name="공덕호" userId="71ce1358-e66d-48ff-a044-821898ec7d32" providerId="ADAL" clId="{1D452183-4537-47B0-B715-FBD6C5C3D348}" dt="2022-09-16T09:09:58.020" v="551" actId="1076"/>
          <ac:cxnSpMkLst>
            <pc:docMk/>
            <pc:sldMk cId="2037530281" sldId="2288"/>
            <ac:cxnSpMk id="7223" creationId="{7764191B-1F72-97B4-08D0-E4D3800EC9C2}"/>
          </ac:cxnSpMkLst>
        </pc:cxnChg>
      </pc:sldChg>
    </pc:docChg>
  </pc:docChgLst>
  <pc:docChgLst>
    <pc:chgData name="공덕호" userId="71ce1358-e66d-48ff-a044-821898ec7d32" providerId="ADAL" clId="{6D87D841-1FF7-407E-8A10-732A8AD997F5}"/>
    <pc:docChg chg="undo custSel addSld delSld modSld">
      <pc:chgData name="공덕호" userId="71ce1358-e66d-48ff-a044-821898ec7d32" providerId="ADAL" clId="{6D87D841-1FF7-407E-8A10-732A8AD997F5}" dt="2022-09-06T07:14:20.932" v="2283" actId="1076"/>
      <pc:docMkLst>
        <pc:docMk/>
      </pc:docMkLst>
      <pc:sldChg chg="addSp delSp modSp mod">
        <pc:chgData name="공덕호" userId="71ce1358-e66d-48ff-a044-821898ec7d32" providerId="ADAL" clId="{6D87D841-1FF7-407E-8A10-732A8AD997F5}" dt="2022-09-06T07:14:20.932" v="2283" actId="1076"/>
        <pc:sldMkLst>
          <pc:docMk/>
          <pc:sldMk cId="4246862502" sldId="2287"/>
        </pc:sldMkLst>
        <pc:spChg chg="add del mod">
          <ac:chgData name="공덕호" userId="71ce1358-e66d-48ff-a044-821898ec7d32" providerId="ADAL" clId="{6D87D841-1FF7-407E-8A10-732A8AD997F5}" dt="2022-09-02T09:26:32.166" v="25" actId="478"/>
          <ac:spMkLst>
            <pc:docMk/>
            <pc:sldMk cId="4246862502" sldId="2287"/>
            <ac:spMk id="2" creationId="{CE5731E5-BB8D-D568-D7A3-1BF6A148979F}"/>
          </ac:spMkLst>
        </pc:spChg>
        <pc:spChg chg="del">
          <ac:chgData name="공덕호" userId="71ce1358-e66d-48ff-a044-821898ec7d32" providerId="ADAL" clId="{6D87D841-1FF7-407E-8A10-732A8AD997F5}" dt="2022-09-02T09:26:19.341" v="23" actId="478"/>
          <ac:spMkLst>
            <pc:docMk/>
            <pc:sldMk cId="4246862502" sldId="2287"/>
            <ac:spMk id="6" creationId="{7C0D227F-97B0-BD0E-3E6B-469722F22C4F}"/>
          </ac:spMkLst>
        </pc:spChg>
        <pc:spChg chg="add del mod topLvl">
          <ac:chgData name="공덕호" userId="71ce1358-e66d-48ff-a044-821898ec7d32" providerId="ADAL" clId="{6D87D841-1FF7-407E-8A10-732A8AD997F5}" dt="2022-09-06T06:41:04.315" v="2250" actId="14100"/>
          <ac:spMkLst>
            <pc:docMk/>
            <pc:sldMk cId="4246862502" sldId="2287"/>
            <ac:spMk id="10" creationId="{18F5946A-30BC-3056-65A5-BDAE8CAC1A1D}"/>
          </ac:spMkLst>
        </pc:spChg>
        <pc:spChg chg="add mod topLvl">
          <ac:chgData name="공덕호" userId="71ce1358-e66d-48ff-a044-821898ec7d32" providerId="ADAL" clId="{6D87D841-1FF7-407E-8A10-732A8AD997F5}" dt="2022-09-06T06:32:45.193" v="2133" actId="478"/>
          <ac:spMkLst>
            <pc:docMk/>
            <pc:sldMk cId="4246862502" sldId="2287"/>
            <ac:spMk id="11" creationId="{F0680CD8-9525-DCBB-B11D-460AC98D2555}"/>
          </ac:spMkLst>
        </pc:spChg>
        <pc:spChg chg="add mod">
          <ac:chgData name="공덕호" userId="71ce1358-e66d-48ff-a044-821898ec7d32" providerId="ADAL" clId="{6D87D841-1FF7-407E-8A10-732A8AD997F5}" dt="2022-09-02T09:48:53.196" v="426" actId="14100"/>
          <ac:spMkLst>
            <pc:docMk/>
            <pc:sldMk cId="4246862502" sldId="2287"/>
            <ac:spMk id="13" creationId="{8194EB4B-38B4-8D02-D851-D541050ACF1C}"/>
          </ac:spMkLst>
        </pc:spChg>
        <pc:spChg chg="add mod">
          <ac:chgData name="공덕호" userId="71ce1358-e66d-48ff-a044-821898ec7d32" providerId="ADAL" clId="{6D87D841-1FF7-407E-8A10-732A8AD997F5}" dt="2022-09-02T09:35:18.325" v="373" actId="164"/>
          <ac:spMkLst>
            <pc:docMk/>
            <pc:sldMk cId="4246862502" sldId="2287"/>
            <ac:spMk id="15" creationId="{5DBCDFAF-30A7-1526-CE72-09A4266AE5D6}"/>
          </ac:spMkLst>
        </pc:spChg>
        <pc:spChg chg="mod">
          <ac:chgData name="공덕호" userId="71ce1358-e66d-48ff-a044-821898ec7d32" providerId="ADAL" clId="{6D87D841-1FF7-407E-8A10-732A8AD997F5}" dt="2022-09-05T04:32:25.976" v="1224" actId="1076"/>
          <ac:spMkLst>
            <pc:docMk/>
            <pc:sldMk cId="4246862502" sldId="2287"/>
            <ac:spMk id="7171" creationId="{00000000-0000-0000-0000-000000000000}"/>
          </ac:spMkLst>
        </pc:spChg>
        <pc:grpChg chg="add del mod">
          <ac:chgData name="공덕호" userId="71ce1358-e66d-48ff-a044-821898ec7d32" providerId="ADAL" clId="{6D87D841-1FF7-407E-8A10-732A8AD997F5}" dt="2022-09-06T06:34:52.285" v="2149" actId="478"/>
          <ac:grpSpMkLst>
            <pc:docMk/>
            <pc:sldMk cId="4246862502" sldId="2287"/>
            <ac:grpSpMk id="16" creationId="{429C4793-7B8E-4D6C-5AE7-4D004282427C}"/>
          </ac:grpSpMkLst>
        </pc:grpChg>
        <pc:grpChg chg="add del mod">
          <ac:chgData name="공덕호" userId="71ce1358-e66d-48ff-a044-821898ec7d32" providerId="ADAL" clId="{6D87D841-1FF7-407E-8A10-732A8AD997F5}" dt="2022-09-06T06:32:45.193" v="2133" actId="478"/>
          <ac:grpSpMkLst>
            <pc:docMk/>
            <pc:sldMk cId="4246862502" sldId="2287"/>
            <ac:grpSpMk id="17" creationId="{EDF4A3F2-4160-CE1E-7FDA-20CA89D96750}"/>
          </ac:grpSpMkLst>
        </pc:grpChg>
        <pc:graphicFrameChg chg="add mod modGraphic">
          <ac:chgData name="공덕호" userId="71ce1358-e66d-48ff-a044-821898ec7d32" providerId="ADAL" clId="{6D87D841-1FF7-407E-8A10-732A8AD997F5}" dt="2022-09-06T06:38:19.491" v="2202" actId="1076"/>
          <ac:graphicFrameMkLst>
            <pc:docMk/>
            <pc:sldMk cId="4246862502" sldId="2287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6D87D841-1FF7-407E-8A10-732A8AD997F5}" dt="2022-09-02T09:26:19.341" v="23" actId="478"/>
          <ac:graphicFrameMkLst>
            <pc:docMk/>
            <pc:sldMk cId="4246862502" sldId="2287"/>
            <ac:graphicFrameMk id="4" creationId="{8B3ABD06-2AB2-FE46-B34E-AC0FFAB24593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1:22.220" v="2280" actId="14100"/>
          <ac:graphicFrameMkLst>
            <pc:docMk/>
            <pc:sldMk cId="4246862502" sldId="2287"/>
            <ac:graphicFrameMk id="5" creationId="{E6E3A82B-3285-374E-06B6-DABDA77A26E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0:56.764" v="2249" actId="1076"/>
          <ac:graphicFrameMkLst>
            <pc:docMk/>
            <pc:sldMk cId="4246862502" sldId="2287"/>
            <ac:graphicFrameMk id="8" creationId="{C9E93F0B-F2D3-D9F9-D7BE-1A72B9F5E80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1:25.380" v="2281" actId="1076"/>
          <ac:graphicFrameMkLst>
            <pc:docMk/>
            <pc:sldMk cId="4246862502" sldId="2287"/>
            <ac:graphicFrameMk id="9" creationId="{10CFE701-2FBB-3201-260B-A3584BBB86A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38:27.204" v="2205" actId="1076"/>
          <ac:graphicFrameMkLst>
            <pc:docMk/>
            <pc:sldMk cId="4246862502" sldId="2287"/>
            <ac:graphicFrameMk id="14" creationId="{2AD5C869-3BCF-FC30-1257-2DF6294D673C}"/>
          </ac:graphicFrameMkLst>
        </pc:graphicFrameChg>
        <pc:graphicFrameChg chg="add del mod modGraphic">
          <ac:chgData name="공덕호" userId="71ce1358-e66d-48ff-a044-821898ec7d32" providerId="ADAL" clId="{6D87D841-1FF7-407E-8A10-732A8AD997F5}" dt="2022-09-06T06:34:51.144" v="2148" actId="478"/>
          <ac:graphicFrameMkLst>
            <pc:docMk/>
            <pc:sldMk cId="4246862502" sldId="2287"/>
            <ac:graphicFrameMk id="19" creationId="{D038DA33-084E-4A99-2AB5-244F24185430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38:34.244" v="2207" actId="1076"/>
          <ac:graphicFrameMkLst>
            <pc:docMk/>
            <pc:sldMk cId="4246862502" sldId="2287"/>
            <ac:graphicFrameMk id="20" creationId="{C871E7C3-3E91-9A5E-1A04-53AF418D30F8}"/>
          </ac:graphicFrameMkLst>
        </pc:graphicFrameChg>
        <pc:picChg chg="add mod">
          <ac:chgData name="공덕호" userId="71ce1358-e66d-48ff-a044-821898ec7d32" providerId="ADAL" clId="{6D87D841-1FF7-407E-8A10-732A8AD997F5}" dt="2022-09-06T07:14:20.932" v="2283" actId="1076"/>
          <ac:picMkLst>
            <pc:docMk/>
            <pc:sldMk cId="4246862502" sldId="2287"/>
            <ac:picMk id="4" creationId="{2508B513-E977-4787-58E0-4894D34DB21B}"/>
          </ac:picMkLst>
        </pc:picChg>
        <pc:picChg chg="add del mod">
          <ac:chgData name="공덕호" userId="71ce1358-e66d-48ff-a044-821898ec7d32" providerId="ADAL" clId="{6D87D841-1FF7-407E-8A10-732A8AD997F5}" dt="2022-09-06T06:31:28.733" v="2097" actId="478"/>
          <ac:picMkLst>
            <pc:docMk/>
            <pc:sldMk cId="4246862502" sldId="2287"/>
            <ac:picMk id="4" creationId="{B986D0FA-B31F-F3EF-2F67-8F9A7BEA1EE9}"/>
          </ac:picMkLst>
        </pc:picChg>
        <pc:picChg chg="add del mod">
          <ac:chgData name="공덕호" userId="71ce1358-e66d-48ff-a044-821898ec7d32" providerId="ADAL" clId="{6D87D841-1FF7-407E-8A10-732A8AD997F5}" dt="2022-09-06T06:37:29.068" v="2182" actId="478"/>
          <ac:picMkLst>
            <pc:docMk/>
            <pc:sldMk cId="4246862502" sldId="2287"/>
            <ac:picMk id="7" creationId="{C63FD1D3-2675-6ED8-100B-BA3D7649BEC7}"/>
          </ac:picMkLst>
        </pc:picChg>
        <pc:picChg chg="add del mod">
          <ac:chgData name="공덕호" userId="71ce1358-e66d-48ff-a044-821898ec7d32" providerId="ADAL" clId="{6D87D841-1FF7-407E-8A10-732A8AD997F5}" dt="2022-09-06T06:37:46.150" v="2190" actId="478"/>
          <ac:picMkLst>
            <pc:docMk/>
            <pc:sldMk cId="4246862502" sldId="2287"/>
            <ac:picMk id="22" creationId="{CC7D166E-6C7D-FAFC-4F73-155D4F14708C}"/>
          </ac:picMkLst>
        </pc:picChg>
        <pc:picChg chg="add del mod">
          <ac:chgData name="공덕호" userId="71ce1358-e66d-48ff-a044-821898ec7d32" providerId="ADAL" clId="{6D87D841-1FF7-407E-8A10-732A8AD997F5}" dt="2022-09-06T06:35:34.853" v="2158" actId="478"/>
          <ac:picMkLst>
            <pc:docMk/>
            <pc:sldMk cId="4246862502" sldId="2287"/>
            <ac:picMk id="24" creationId="{02243319-2FF5-FE7A-A5AA-64B44A0D35C0}"/>
          </ac:picMkLst>
        </pc:picChg>
        <pc:picChg chg="add mod">
          <ac:chgData name="공덕호" userId="71ce1358-e66d-48ff-a044-821898ec7d32" providerId="ADAL" clId="{6D87D841-1FF7-407E-8A10-732A8AD997F5}" dt="2022-09-06T06:38:15.812" v="2201" actId="1076"/>
          <ac:picMkLst>
            <pc:docMk/>
            <pc:sldMk cId="4246862502" sldId="2287"/>
            <ac:picMk id="26" creationId="{57760B7B-D811-6207-B687-829EFD4D63EE}"/>
          </ac:picMkLst>
        </pc:picChg>
        <pc:picChg chg="add mod">
          <ac:chgData name="공덕호" userId="71ce1358-e66d-48ff-a044-821898ec7d32" providerId="ADAL" clId="{6D87D841-1FF7-407E-8A10-732A8AD997F5}" dt="2022-09-06T06:38:21.835" v="2203" actId="1076"/>
          <ac:picMkLst>
            <pc:docMk/>
            <pc:sldMk cId="4246862502" sldId="2287"/>
            <ac:picMk id="28" creationId="{A311EF0C-87EF-E975-A947-0A3B74A5DF31}"/>
          </ac:picMkLst>
        </pc:picChg>
        <pc:picChg chg="add del mod">
          <ac:chgData name="공덕호" userId="71ce1358-e66d-48ff-a044-821898ec7d32" providerId="ADAL" clId="{6D87D841-1FF7-407E-8A10-732A8AD997F5}" dt="2022-09-06T06:40:08.742" v="2233" actId="21"/>
          <ac:picMkLst>
            <pc:docMk/>
            <pc:sldMk cId="4246862502" sldId="2287"/>
            <ac:picMk id="32" creationId="{49514993-A628-93BB-194B-AC6907852872}"/>
          </ac:picMkLst>
        </pc:picChg>
        <pc:picChg chg="add del mod">
          <ac:chgData name="공덕호" userId="71ce1358-e66d-48ff-a044-821898ec7d32" providerId="ADAL" clId="{6D87D841-1FF7-407E-8A10-732A8AD997F5}" dt="2022-09-06T06:40:06.675" v="2232" actId="478"/>
          <ac:picMkLst>
            <pc:docMk/>
            <pc:sldMk cId="4246862502" sldId="2287"/>
            <ac:picMk id="34" creationId="{6D138459-8AA3-ADA7-C85B-6D00A18342E0}"/>
          </ac:picMkLst>
        </pc:picChg>
        <pc:picChg chg="add del mod">
          <ac:chgData name="공덕호" userId="71ce1358-e66d-48ff-a044-821898ec7d32" providerId="ADAL" clId="{6D87D841-1FF7-407E-8A10-732A8AD997F5}" dt="2022-09-06T06:40:35.605" v="2243" actId="21"/>
          <ac:picMkLst>
            <pc:docMk/>
            <pc:sldMk cId="4246862502" sldId="2287"/>
            <ac:picMk id="36" creationId="{5171ACCA-B800-0029-3FE0-334E75B2BF7E}"/>
          </ac:picMkLst>
        </pc:picChg>
        <pc:picChg chg="add del mod">
          <ac:chgData name="공덕호" userId="71ce1358-e66d-48ff-a044-821898ec7d32" providerId="ADAL" clId="{6D87D841-1FF7-407E-8A10-732A8AD997F5}" dt="2022-09-06T06:40:35.605" v="2243" actId="21"/>
          <ac:picMkLst>
            <pc:docMk/>
            <pc:sldMk cId="4246862502" sldId="2287"/>
            <ac:picMk id="38" creationId="{1EED9409-4A6C-BEF7-4DFE-C8F738F4933C}"/>
          </ac:picMkLst>
        </pc:picChg>
        <pc:picChg chg="add mod">
          <ac:chgData name="공덕호" userId="71ce1358-e66d-48ff-a044-821898ec7d32" providerId="ADAL" clId="{6D87D841-1FF7-407E-8A10-732A8AD997F5}" dt="2022-09-06T06:41:06.011" v="2251" actId="1076"/>
          <ac:picMkLst>
            <pc:docMk/>
            <pc:sldMk cId="4246862502" sldId="2287"/>
            <ac:picMk id="40" creationId="{11FD5BD2-8789-2B51-9053-AA0AD2DFAF79}"/>
          </ac:picMkLst>
        </pc:picChg>
        <pc:picChg chg="add del">
          <ac:chgData name="공덕호" userId="71ce1358-e66d-48ff-a044-821898ec7d32" providerId="ADAL" clId="{6D87D841-1FF7-407E-8A10-732A8AD997F5}" dt="2022-09-06T06:35:12.192" v="2154" actId="478"/>
          <ac:picMkLst>
            <pc:docMk/>
            <pc:sldMk cId="4246862502" sldId="2287"/>
            <ac:picMk id="1026" creationId="{4C7D74DF-CC54-6756-A719-24E035008F70}"/>
          </ac:picMkLst>
        </pc:picChg>
        <pc:picChg chg="add del mod">
          <ac:chgData name="공덕호" userId="71ce1358-e66d-48ff-a044-821898ec7d32" providerId="ADAL" clId="{6D87D841-1FF7-407E-8A10-732A8AD997F5}" dt="2022-09-06T06:36:42.407" v="2163" actId="21"/>
          <ac:picMkLst>
            <pc:docMk/>
            <pc:sldMk cId="4246862502" sldId="2287"/>
            <ac:picMk id="1028" creationId="{AE0C2323-EA15-0B7D-87F8-45ED85BF03FB}"/>
          </ac:picMkLst>
        </pc:picChg>
        <pc:cxnChg chg="add del mod">
          <ac:chgData name="공덕호" userId="71ce1358-e66d-48ff-a044-821898ec7d32" providerId="ADAL" clId="{6D87D841-1FF7-407E-8A10-732A8AD997F5}" dt="2022-09-06T06:40:53.270" v="2248" actId="478"/>
          <ac:cxnSpMkLst>
            <pc:docMk/>
            <pc:sldMk cId="4246862502" sldId="2287"/>
            <ac:cxnSpMk id="30" creationId="{E16A1CED-33D9-43D4-1FFD-C683129CF5EC}"/>
          </ac:cxnSpMkLst>
        </pc:cxnChg>
      </pc:sldChg>
      <pc:sldChg chg="del">
        <pc:chgData name="공덕호" userId="71ce1358-e66d-48ff-a044-821898ec7d32" providerId="ADAL" clId="{6D87D841-1FF7-407E-8A10-732A8AD997F5}" dt="2022-09-02T09:26:17.495" v="22" actId="47"/>
        <pc:sldMkLst>
          <pc:docMk/>
          <pc:sldMk cId="1310337324" sldId="2288"/>
        </pc:sldMkLst>
      </pc:sldChg>
      <pc:sldChg chg="addSp delSp modSp add mod">
        <pc:chgData name="공덕호" userId="71ce1358-e66d-48ff-a044-821898ec7d32" providerId="ADAL" clId="{6D87D841-1FF7-407E-8A10-732A8AD997F5}" dt="2022-09-06T06:28:06.092" v="2057" actId="1076"/>
        <pc:sldMkLst>
          <pc:docMk/>
          <pc:sldMk cId="2037530281" sldId="2288"/>
        </pc:sldMkLst>
        <pc:spChg chg="add mod topLvl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2" creationId="{BBC30D64-74AF-17FB-DFE0-6561A64F3D99}"/>
          </ac:spMkLst>
        </pc:spChg>
        <pc:spChg chg="add del mod topLvl">
          <ac:chgData name="공덕호" userId="71ce1358-e66d-48ff-a044-821898ec7d32" providerId="ADAL" clId="{6D87D841-1FF7-407E-8A10-732A8AD997F5}" dt="2022-09-06T06:05:30.179" v="1251" actId="478"/>
          <ac:spMkLst>
            <pc:docMk/>
            <pc:sldMk cId="2037530281" sldId="2288"/>
            <ac:spMk id="4" creationId="{09E6260F-A8F0-076B-BA5D-D1A65083C5F7}"/>
          </ac:spMkLst>
        </pc:spChg>
        <pc:spChg chg="add del mod topLvl">
          <ac:chgData name="공덕호" userId="71ce1358-e66d-48ff-a044-821898ec7d32" providerId="ADAL" clId="{6D87D841-1FF7-407E-8A10-732A8AD997F5}" dt="2022-09-06T06:05:30.808" v="1252" actId="478"/>
          <ac:spMkLst>
            <pc:docMk/>
            <pc:sldMk cId="2037530281" sldId="2288"/>
            <ac:spMk id="6" creationId="{7AF6043F-2C5F-9D9A-6FB6-E2C88913FAA5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" creationId="{BF6B57A9-1C32-AAC3-654B-79599DFA46E3}"/>
          </ac:spMkLst>
        </pc:spChg>
        <pc:spChg chg="mod">
          <ac:chgData name="공덕호" userId="71ce1358-e66d-48ff-a044-821898ec7d32" providerId="ADAL" clId="{6D87D841-1FF7-407E-8A10-732A8AD997F5}" dt="2022-09-05T04:31:10.113" v="1062"/>
          <ac:spMkLst>
            <pc:docMk/>
            <pc:sldMk cId="2037530281" sldId="2288"/>
            <ac:spMk id="10" creationId="{DB70A375-1423-3661-0173-0D40C87E8B99}"/>
          </ac:spMkLst>
        </pc:spChg>
        <pc:spChg chg="mod">
          <ac:chgData name="공덕호" userId="71ce1358-e66d-48ff-a044-821898ec7d32" providerId="ADAL" clId="{6D87D841-1FF7-407E-8A10-732A8AD997F5}" dt="2022-09-06T06:16:03.204" v="1586" actId="14100"/>
          <ac:spMkLst>
            <pc:docMk/>
            <pc:sldMk cId="2037530281" sldId="2288"/>
            <ac:spMk id="15" creationId="{268A77F8-F341-8255-DD59-F8566EE7828E}"/>
          </ac:spMkLst>
        </pc:spChg>
        <pc:spChg chg="mod">
          <ac:chgData name="공덕호" userId="71ce1358-e66d-48ff-a044-821898ec7d32" providerId="ADAL" clId="{6D87D841-1FF7-407E-8A10-732A8AD997F5}" dt="2022-09-06T06:17:36.396" v="1685" actId="14100"/>
          <ac:spMkLst>
            <pc:docMk/>
            <pc:sldMk cId="2037530281" sldId="2288"/>
            <ac:spMk id="19" creationId="{0870CE1B-28E0-5CE0-526A-8C04E752D0D4}"/>
          </ac:spMkLst>
        </pc:spChg>
        <pc:spChg chg="add mod">
          <ac:chgData name="공덕호" userId="71ce1358-e66d-48ff-a044-821898ec7d32" providerId="ADAL" clId="{6D87D841-1FF7-407E-8A10-732A8AD997F5}" dt="2022-09-06T06:09:50.732" v="1420" actId="14100"/>
          <ac:spMkLst>
            <pc:docMk/>
            <pc:sldMk cId="2037530281" sldId="2288"/>
            <ac:spMk id="23" creationId="{CA9782BC-1882-E4E8-D0C3-D3403D7EE2D6}"/>
          </ac:spMkLst>
        </pc:spChg>
        <pc:spChg chg="mod">
          <ac:chgData name="공덕호" userId="71ce1358-e66d-48ff-a044-821898ec7d32" providerId="ADAL" clId="{6D87D841-1FF7-407E-8A10-732A8AD997F5}" dt="2022-09-05T04:32:12.003" v="1221"/>
          <ac:spMkLst>
            <pc:docMk/>
            <pc:sldMk cId="2037530281" sldId="2288"/>
            <ac:spMk id="26" creationId="{4BB57705-C2E8-CD93-79F9-552A2146A968}"/>
          </ac:spMkLst>
        </pc:spChg>
        <pc:spChg chg="mod">
          <ac:chgData name="공덕호" userId="71ce1358-e66d-48ff-a044-821898ec7d32" providerId="ADAL" clId="{6D87D841-1FF7-407E-8A10-732A8AD997F5}" dt="2022-09-06T06:07:54.107" v="1364" actId="14100"/>
          <ac:spMkLst>
            <pc:docMk/>
            <pc:sldMk cId="2037530281" sldId="2288"/>
            <ac:spMk id="29" creationId="{398D6B67-1594-1CFF-2A09-1D9AD3F30781}"/>
          </ac:spMkLst>
        </pc:spChg>
        <pc:spChg chg="add del mod">
          <ac:chgData name="공덕호" userId="71ce1358-e66d-48ff-a044-821898ec7d32" providerId="ADAL" clId="{6D87D841-1FF7-407E-8A10-732A8AD997F5}" dt="2022-09-06T06:05:21.972" v="1247" actId="478"/>
          <ac:spMkLst>
            <pc:docMk/>
            <pc:sldMk cId="2037530281" sldId="2288"/>
            <ac:spMk id="30" creationId="{ADE971A6-6252-CE71-2C18-C4B7C6F9595A}"/>
          </ac:spMkLst>
        </pc:spChg>
        <pc:spChg chg="add del mod">
          <ac:chgData name="공덕호" userId="71ce1358-e66d-48ff-a044-821898ec7d32" providerId="ADAL" clId="{6D87D841-1FF7-407E-8A10-732A8AD997F5}" dt="2022-09-06T06:05:27.132" v="1250" actId="478"/>
          <ac:spMkLst>
            <pc:docMk/>
            <pc:sldMk cId="2037530281" sldId="2288"/>
            <ac:spMk id="31" creationId="{FCB3CC2E-D0D2-0709-EA91-D44549D16A7F}"/>
          </ac:spMkLst>
        </pc:spChg>
        <pc:spChg chg="mod">
          <ac:chgData name="공덕호" userId="71ce1358-e66d-48ff-a044-821898ec7d32" providerId="ADAL" clId="{6D87D841-1FF7-407E-8A10-732A8AD997F5}" dt="2022-09-06T06:12:41.447" v="1507" actId="1036"/>
          <ac:spMkLst>
            <pc:docMk/>
            <pc:sldMk cId="2037530281" sldId="2288"/>
            <ac:spMk id="36" creationId="{3504296B-72BA-37A4-20F8-A6343D6BC196}"/>
          </ac:spMkLst>
        </pc:spChg>
        <pc:spChg chg="mod">
          <ac:chgData name="공덕호" userId="71ce1358-e66d-48ff-a044-821898ec7d32" providerId="ADAL" clId="{6D87D841-1FF7-407E-8A10-732A8AD997F5}" dt="2022-09-02T10:07:21.568" v="727" actId="14100"/>
          <ac:spMkLst>
            <pc:docMk/>
            <pc:sldMk cId="2037530281" sldId="2288"/>
            <ac:spMk id="39" creationId="{E3FF5C0C-CF7A-AB5F-6AF3-73339734F224}"/>
          </ac:spMkLst>
        </pc:spChg>
        <pc:spChg chg="mod">
          <ac:chgData name="공덕호" userId="71ce1358-e66d-48ff-a044-821898ec7d32" providerId="ADAL" clId="{6D87D841-1FF7-407E-8A10-732A8AD997F5}" dt="2022-09-02T10:07:31.601" v="728" actId="571"/>
          <ac:spMkLst>
            <pc:docMk/>
            <pc:sldMk cId="2037530281" sldId="2288"/>
            <ac:spMk id="42" creationId="{5A6599BD-4C30-C40F-8C47-51F0394F8869}"/>
          </ac:spMkLst>
        </pc:spChg>
        <pc:spChg chg="mod">
          <ac:chgData name="공덕호" userId="71ce1358-e66d-48ff-a044-821898ec7d32" providerId="ADAL" clId="{6D87D841-1FF7-407E-8A10-732A8AD997F5}" dt="2022-09-02T10:11:31.288" v="813" actId="14100"/>
          <ac:spMkLst>
            <pc:docMk/>
            <pc:sldMk cId="2037530281" sldId="2288"/>
            <ac:spMk id="46" creationId="{9294DA30-D19D-061C-9D14-AAE6E157E9AA}"/>
          </ac:spMkLst>
        </pc:spChg>
        <pc:spChg chg="mod">
          <ac:chgData name="공덕호" userId="71ce1358-e66d-48ff-a044-821898ec7d32" providerId="ADAL" clId="{6D87D841-1FF7-407E-8A10-732A8AD997F5}" dt="2022-09-02T10:08:20.688" v="768" actId="14100"/>
          <ac:spMkLst>
            <pc:docMk/>
            <pc:sldMk cId="2037530281" sldId="2288"/>
            <ac:spMk id="50" creationId="{CE411BFD-518E-102D-6059-EE0D02E7C2BF}"/>
          </ac:spMkLst>
        </pc:spChg>
        <pc:spChg chg="mod">
          <ac:chgData name="공덕호" userId="71ce1358-e66d-48ff-a044-821898ec7d32" providerId="ADAL" clId="{6D87D841-1FF7-407E-8A10-732A8AD997F5}" dt="2022-09-05T04:29:53.523" v="953"/>
          <ac:spMkLst>
            <pc:docMk/>
            <pc:sldMk cId="2037530281" sldId="2288"/>
            <ac:spMk id="53" creationId="{194F80C1-A353-9D71-5321-251BACC0D073}"/>
          </ac:spMkLst>
        </pc:spChg>
        <pc:spChg chg="mod">
          <ac:chgData name="공덕호" userId="71ce1358-e66d-48ff-a044-821898ec7d32" providerId="ADAL" clId="{6D87D841-1FF7-407E-8A10-732A8AD997F5}" dt="2022-09-05T04:30:38.091" v="996"/>
          <ac:spMkLst>
            <pc:docMk/>
            <pc:sldMk cId="2037530281" sldId="2288"/>
            <ac:spMk id="56" creationId="{FBFB4B6D-F304-64DD-3290-37A1C61A4E78}"/>
          </ac:spMkLst>
        </pc:spChg>
        <pc:spChg chg="mod">
          <ac:chgData name="공덕호" userId="71ce1358-e66d-48ff-a044-821898ec7d32" providerId="ADAL" clId="{6D87D841-1FF7-407E-8A10-732A8AD997F5}" dt="2022-09-05T04:31:01.783" v="1060"/>
          <ac:spMkLst>
            <pc:docMk/>
            <pc:sldMk cId="2037530281" sldId="2288"/>
            <ac:spMk id="59" creationId="{EBCA1A67-A48C-1D48-62F9-BB77373AE07C}"/>
          </ac:spMkLst>
        </pc:spChg>
        <pc:spChg chg="add mod">
          <ac:chgData name="공덕호" userId="71ce1358-e66d-48ff-a044-821898ec7d32" providerId="ADAL" clId="{6D87D841-1FF7-407E-8A10-732A8AD997F5}" dt="2022-09-06T06:24:59.268" v="1962" actId="14100"/>
          <ac:spMkLst>
            <pc:docMk/>
            <pc:sldMk cId="2037530281" sldId="2288"/>
            <ac:spMk id="62" creationId="{B6535D81-EA79-59EA-2C5F-279A4B8F27A9}"/>
          </ac:spMkLst>
        </pc:spChg>
        <pc:spChg chg="add mod ord">
          <ac:chgData name="공덕호" userId="71ce1358-e66d-48ff-a044-821898ec7d32" providerId="ADAL" clId="{6D87D841-1FF7-407E-8A10-732A8AD997F5}" dt="2022-09-06T06:09:25.521" v="1410" actId="164"/>
          <ac:spMkLst>
            <pc:docMk/>
            <pc:sldMk cId="2037530281" sldId="2288"/>
            <ac:spMk id="7168" creationId="{20C972CB-B3CE-6707-159E-848D925FDD4C}"/>
          </ac:spMkLst>
        </pc:spChg>
        <pc:spChg chg="add del">
          <ac:chgData name="공덕호" userId="71ce1358-e66d-48ff-a044-821898ec7d32" providerId="ADAL" clId="{6D87D841-1FF7-407E-8A10-732A8AD997F5}" dt="2022-09-06T06:09:13.162" v="1396" actId="22"/>
          <ac:spMkLst>
            <pc:docMk/>
            <pc:sldMk cId="2037530281" sldId="2288"/>
            <ac:spMk id="7170" creationId="{A027D69F-EFD1-5D06-BF09-B820A5E8E949}"/>
          </ac:spMkLst>
        </pc:spChg>
        <pc:spChg chg="mod">
          <ac:chgData name="공덕호" userId="71ce1358-e66d-48ff-a044-821898ec7d32" providerId="ADAL" clId="{6D87D841-1FF7-407E-8A10-732A8AD997F5}" dt="2022-09-05T04:28:55.451" v="870" actId="20577"/>
          <ac:spMkLst>
            <pc:docMk/>
            <pc:sldMk cId="2037530281" sldId="2288"/>
            <ac:spMk id="7171" creationId="{00000000-0000-0000-0000-000000000000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4" creationId="{5C29D243-FEE6-DFDF-EF4E-199EF008BFB6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7" creationId="{06D3255E-F7A7-80E5-6E9E-48F20657121B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9" creationId="{38E848A6-8DE4-3B93-133F-42965FD2C28E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81" creationId="{BE0C7691-1253-CC18-0AF7-4D0F535F8540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83" creationId="{029F5CC7-027C-A752-7562-5FACB0D5436C}"/>
          </ac:spMkLst>
        </pc:spChg>
        <pc:spChg chg="add mod">
          <ac:chgData name="공덕호" userId="71ce1358-e66d-48ff-a044-821898ec7d32" providerId="ADAL" clId="{6D87D841-1FF7-407E-8A10-732A8AD997F5}" dt="2022-09-06T06:14:49.081" v="1551" actId="164"/>
          <ac:spMkLst>
            <pc:docMk/>
            <pc:sldMk cId="2037530281" sldId="2288"/>
            <ac:spMk id="7193" creationId="{A64C75B4-E304-F646-A978-D6A6ADD11060}"/>
          </ac:spMkLst>
        </pc:spChg>
        <pc:spChg chg="add mod">
          <ac:chgData name="공덕호" userId="71ce1358-e66d-48ff-a044-821898ec7d32" providerId="ADAL" clId="{6D87D841-1FF7-407E-8A10-732A8AD997F5}" dt="2022-09-06T06:14:49.081" v="1551" actId="164"/>
          <ac:spMkLst>
            <pc:docMk/>
            <pc:sldMk cId="2037530281" sldId="2288"/>
            <ac:spMk id="7195" creationId="{D7EA6BEF-6B0D-173F-622A-E23FA529AE50}"/>
          </ac:spMkLst>
        </pc:spChg>
        <pc:spChg chg="mod">
          <ac:chgData name="공덕호" userId="71ce1358-e66d-48ff-a044-821898ec7d32" providerId="ADAL" clId="{6D87D841-1FF7-407E-8A10-732A8AD997F5}" dt="2022-09-06T06:14:54.113" v="1553"/>
          <ac:spMkLst>
            <pc:docMk/>
            <pc:sldMk cId="2037530281" sldId="2288"/>
            <ac:spMk id="7205" creationId="{3B8F9B36-3654-FFFC-2B3E-CF59870F04AC}"/>
          </ac:spMkLst>
        </pc:spChg>
        <pc:spChg chg="mod">
          <ac:chgData name="공덕호" userId="71ce1358-e66d-48ff-a044-821898ec7d32" providerId="ADAL" clId="{6D87D841-1FF7-407E-8A10-732A8AD997F5}" dt="2022-09-06T06:14:54.113" v="1553"/>
          <ac:spMkLst>
            <pc:docMk/>
            <pc:sldMk cId="2037530281" sldId="2288"/>
            <ac:spMk id="7206" creationId="{6971AE00-B456-A62B-7427-5BF15705C946}"/>
          </ac:spMkLst>
        </pc:spChg>
        <pc:spChg chg="mod">
          <ac:chgData name="공덕호" userId="71ce1358-e66d-48ff-a044-821898ec7d32" providerId="ADAL" clId="{6D87D841-1FF7-407E-8A10-732A8AD997F5}" dt="2022-09-06T06:15:00.961" v="1556"/>
          <ac:spMkLst>
            <pc:docMk/>
            <pc:sldMk cId="2037530281" sldId="2288"/>
            <ac:spMk id="7210" creationId="{357FD48A-6A5B-5C36-1C2A-1B68BDD1250B}"/>
          </ac:spMkLst>
        </pc:spChg>
        <pc:spChg chg="mod">
          <ac:chgData name="공덕호" userId="71ce1358-e66d-48ff-a044-821898ec7d32" providerId="ADAL" clId="{6D87D841-1FF7-407E-8A10-732A8AD997F5}" dt="2022-09-06T06:15:00.961" v="1556"/>
          <ac:spMkLst>
            <pc:docMk/>
            <pc:sldMk cId="2037530281" sldId="2288"/>
            <ac:spMk id="7211" creationId="{C6893E51-D94C-A092-1578-57852AB71290}"/>
          </ac:spMkLst>
        </pc:spChg>
        <pc:spChg chg="mod">
          <ac:chgData name="공덕호" userId="71ce1358-e66d-48ff-a044-821898ec7d32" providerId="ADAL" clId="{6D87D841-1FF7-407E-8A10-732A8AD997F5}" dt="2022-09-06T06:16:18.337" v="1621" actId="20577"/>
          <ac:spMkLst>
            <pc:docMk/>
            <pc:sldMk cId="2037530281" sldId="2288"/>
            <ac:spMk id="7220" creationId="{B0A19F52-E74B-F0B7-4166-9DEFF9EB28DB}"/>
          </ac:spMkLst>
        </pc:spChg>
        <pc:spChg chg="mod">
          <ac:chgData name="공덕호" userId="71ce1358-e66d-48ff-a044-821898ec7d32" providerId="ADAL" clId="{6D87D841-1FF7-407E-8A10-732A8AD997F5}" dt="2022-09-06T06:17:46.662" v="1711"/>
          <ac:spMkLst>
            <pc:docMk/>
            <pc:sldMk cId="2037530281" sldId="2288"/>
            <ac:spMk id="7229" creationId="{B6300ACA-7939-A9EC-8CD5-1C2EFC88FB8B}"/>
          </ac:spMkLst>
        </pc:spChg>
        <pc:spChg chg="mod">
          <ac:chgData name="공덕호" userId="71ce1358-e66d-48ff-a044-821898ec7d32" providerId="ADAL" clId="{6D87D841-1FF7-407E-8A10-732A8AD997F5}" dt="2022-09-06T06:19:49.628" v="1782" actId="14100"/>
          <ac:spMkLst>
            <pc:docMk/>
            <pc:sldMk cId="2037530281" sldId="2288"/>
            <ac:spMk id="7238" creationId="{1E71B9AA-6A84-ED0B-4030-3E0361E3117E}"/>
          </ac:spMkLst>
        </pc:spChg>
        <pc:spChg chg="mod">
          <ac:chgData name="공덕호" userId="71ce1358-e66d-48ff-a044-821898ec7d32" providerId="ADAL" clId="{6D87D841-1FF7-407E-8A10-732A8AD997F5}" dt="2022-09-06T06:19:41.272" v="1764" actId="20577"/>
          <ac:spMkLst>
            <pc:docMk/>
            <pc:sldMk cId="2037530281" sldId="2288"/>
            <ac:spMk id="7240" creationId="{FD5FF74E-AECC-0F59-6945-25C3F72F1D31}"/>
          </ac:spMkLst>
        </pc:spChg>
        <pc:spChg chg="mod">
          <ac:chgData name="공덕호" userId="71ce1358-e66d-48ff-a044-821898ec7d32" providerId="ADAL" clId="{6D87D841-1FF7-407E-8A10-732A8AD997F5}" dt="2022-09-06T06:19:23.050" v="1752"/>
          <ac:spMkLst>
            <pc:docMk/>
            <pc:sldMk cId="2037530281" sldId="2288"/>
            <ac:spMk id="7247" creationId="{A506C415-C2A3-BA3B-5CAA-197A243AAA5D}"/>
          </ac:spMkLst>
        </pc:spChg>
        <pc:spChg chg="mod">
          <ac:chgData name="공덕호" userId="71ce1358-e66d-48ff-a044-821898ec7d32" providerId="ADAL" clId="{6D87D841-1FF7-407E-8A10-732A8AD997F5}" dt="2022-09-06T06:19:23.050" v="1752"/>
          <ac:spMkLst>
            <pc:docMk/>
            <pc:sldMk cId="2037530281" sldId="2288"/>
            <ac:spMk id="7249" creationId="{9C4F2BEF-C971-78B9-4659-7D88C18E2EE3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264" creationId="{2FA90F30-8C52-352F-7A1B-BE5D9C28077C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266" creationId="{F93E8AAF-2F69-41C7-53A6-CE949ECDA0F5}"/>
          </ac:spMkLst>
        </pc:spChg>
        <pc:spChg chg="add mod">
          <ac:chgData name="공덕호" userId="71ce1358-e66d-48ff-a044-821898ec7d32" providerId="ADAL" clId="{6D87D841-1FF7-407E-8A10-732A8AD997F5}" dt="2022-09-06T06:23:51.830" v="1919" actId="164"/>
          <ac:spMkLst>
            <pc:docMk/>
            <pc:sldMk cId="2037530281" sldId="2288"/>
            <ac:spMk id="7268" creationId="{42F6AD94-9A44-E4C2-E7B3-A7266E190CDB}"/>
          </ac:spMkLst>
        </pc:spChg>
        <pc:spChg chg="add mod">
          <ac:chgData name="공덕호" userId="71ce1358-e66d-48ff-a044-821898ec7d32" providerId="ADAL" clId="{6D87D841-1FF7-407E-8A10-732A8AD997F5}" dt="2022-09-06T06:23:32.112" v="1916" actId="20577"/>
          <ac:spMkLst>
            <pc:docMk/>
            <pc:sldMk cId="2037530281" sldId="2288"/>
            <ac:spMk id="7270" creationId="{49B19960-362F-6C90-30F1-C262D3B34F7D}"/>
          </ac:spMkLst>
        </pc:spChg>
        <pc:spChg chg="add mod">
          <ac:chgData name="공덕호" userId="71ce1358-e66d-48ff-a044-821898ec7d32" providerId="ADAL" clId="{6D87D841-1FF7-407E-8A10-732A8AD997F5}" dt="2022-09-06T06:23:27.644" v="1915" actId="14100"/>
          <ac:spMkLst>
            <pc:docMk/>
            <pc:sldMk cId="2037530281" sldId="2288"/>
            <ac:spMk id="7273" creationId="{8B79DC8C-7CAA-FAEF-72DE-05A61F98B581}"/>
          </ac:spMkLst>
        </pc:spChg>
        <pc:spChg chg="mod">
          <ac:chgData name="공덕호" userId="71ce1358-e66d-48ff-a044-821898ec7d32" providerId="ADAL" clId="{6D87D841-1FF7-407E-8A10-732A8AD997F5}" dt="2022-09-06T06:24:43.242" v="1959" actId="20577"/>
          <ac:spMkLst>
            <pc:docMk/>
            <pc:sldMk cId="2037530281" sldId="2288"/>
            <ac:spMk id="7277" creationId="{95E1D70E-586A-1A6C-D230-6BF16D52A395}"/>
          </ac:spMkLst>
        </pc:spChg>
        <pc:spChg chg="mod">
          <ac:chgData name="공덕호" userId="71ce1358-e66d-48ff-a044-821898ec7d32" providerId="ADAL" clId="{6D87D841-1FF7-407E-8A10-732A8AD997F5}" dt="2022-09-06T06:24:03.932" v="1923" actId="14100"/>
          <ac:spMkLst>
            <pc:docMk/>
            <pc:sldMk cId="2037530281" sldId="2288"/>
            <ac:spMk id="7281" creationId="{0EAC43B1-A7A2-D1BD-EA1B-2EAB1AF2E014}"/>
          </ac:spMkLst>
        </pc:spChg>
        <pc:spChg chg="add del mod">
          <ac:chgData name="공덕호" userId="71ce1358-e66d-48ff-a044-821898ec7d32" providerId="ADAL" clId="{6D87D841-1FF7-407E-8A10-732A8AD997F5}" dt="2022-09-06T06:27:37.220" v="2028" actId="478"/>
          <ac:spMkLst>
            <pc:docMk/>
            <pc:sldMk cId="2037530281" sldId="2288"/>
            <ac:spMk id="7304" creationId="{ADF8A59B-2AC6-DD32-613E-CD5A81686FE9}"/>
          </ac:spMkLst>
        </pc:spChg>
        <pc:spChg chg="add del mod">
          <ac:chgData name="공덕호" userId="71ce1358-e66d-48ff-a044-821898ec7d32" providerId="ADAL" clId="{6D87D841-1FF7-407E-8A10-732A8AD997F5}" dt="2022-09-06T06:27:47.217" v="2037" actId="478"/>
          <ac:spMkLst>
            <pc:docMk/>
            <pc:sldMk cId="2037530281" sldId="2288"/>
            <ac:spMk id="7305" creationId="{1BEE395F-5836-880D-084D-0885C537FE6C}"/>
          </ac:spMkLst>
        </pc:spChg>
        <pc:spChg chg="add mod">
          <ac:chgData name="공덕호" userId="71ce1358-e66d-48ff-a044-821898ec7d32" providerId="ADAL" clId="{6D87D841-1FF7-407E-8A10-732A8AD997F5}" dt="2022-09-06T06:28:06.092" v="2057" actId="1076"/>
          <ac:spMkLst>
            <pc:docMk/>
            <pc:sldMk cId="2037530281" sldId="2288"/>
            <ac:spMk id="7307" creationId="{D8E0B5DF-D9B1-6F21-7512-A3666CBC80ED}"/>
          </ac:spMkLst>
        </pc:spChg>
        <pc:grpChg chg="add del mod">
          <ac:chgData name="공덕호" userId="71ce1358-e66d-48ff-a044-821898ec7d32" providerId="ADAL" clId="{6D87D841-1FF7-407E-8A10-732A8AD997F5}" dt="2022-09-05T04:31:10.834" v="1063"/>
          <ac:grpSpMkLst>
            <pc:docMk/>
            <pc:sldMk cId="2037530281" sldId="2288"/>
            <ac:grpSpMk id="8" creationId="{6CB97384-3E18-DC90-E77A-37204B79D091}"/>
          </ac:grpSpMkLst>
        </pc:grpChg>
        <pc:grpChg chg="add mod">
          <ac:chgData name="공덕호" userId="71ce1358-e66d-48ff-a044-821898ec7d32" providerId="ADAL" clId="{6D87D841-1FF7-407E-8A10-732A8AD997F5}" dt="2022-09-06T06:16:55.855" v="1637" actId="164"/>
          <ac:grpSpMkLst>
            <pc:docMk/>
            <pc:sldMk cId="2037530281" sldId="2288"/>
            <ac:grpSpMk id="11" creationId="{F1CB2BFA-37A1-0FC8-DC7B-B9172F86F7A4}"/>
          </ac:grpSpMkLst>
        </pc:grpChg>
        <pc:grpChg chg="add mod">
          <ac:chgData name="공덕호" userId="71ce1358-e66d-48ff-a044-821898ec7d32" providerId="ADAL" clId="{6D87D841-1FF7-407E-8A10-732A8AD997F5}" dt="2022-09-06T06:18:39.307" v="1722" actId="164"/>
          <ac:grpSpMkLst>
            <pc:docMk/>
            <pc:sldMk cId="2037530281" sldId="2288"/>
            <ac:grpSpMk id="16" creationId="{17E84114-743D-11C7-B862-080D493EBF5D}"/>
          </ac:grpSpMkLst>
        </pc:grpChg>
        <pc:grpChg chg="del">
          <ac:chgData name="공덕호" userId="71ce1358-e66d-48ff-a044-821898ec7d32" providerId="ADAL" clId="{6D87D841-1FF7-407E-8A10-732A8AD997F5}" dt="2022-09-02T09:49:00.430" v="428" actId="478"/>
          <ac:grpSpMkLst>
            <pc:docMk/>
            <pc:sldMk cId="2037530281" sldId="2288"/>
            <ac:grpSpMk id="16" creationId="{429C4793-7B8E-4D6C-5AE7-4D004282427C}"/>
          </ac:grpSpMkLst>
        </pc:grpChg>
        <pc:grpChg chg="del">
          <ac:chgData name="공덕호" userId="71ce1358-e66d-48ff-a044-821898ec7d32" providerId="ADAL" clId="{6D87D841-1FF7-407E-8A10-732A8AD997F5}" dt="2022-09-02T09:49:00.430" v="428" actId="478"/>
          <ac:grpSpMkLst>
            <pc:docMk/>
            <pc:sldMk cId="2037530281" sldId="2288"/>
            <ac:grpSpMk id="17" creationId="{EDF4A3F2-4160-CE1E-7FDA-20CA89D96750}"/>
          </ac:grpSpMkLst>
        </pc:grpChg>
        <pc:grpChg chg="add del mod">
          <ac:chgData name="공덕호" userId="71ce1358-e66d-48ff-a044-821898ec7d32" providerId="ADAL" clId="{6D87D841-1FF7-407E-8A10-732A8AD997F5}" dt="2022-09-06T06:19:31.387" v="1756" actId="478"/>
          <ac:grpSpMkLst>
            <pc:docMk/>
            <pc:sldMk cId="2037530281" sldId="2288"/>
            <ac:grpSpMk id="21" creationId="{F7F85FBD-0368-E771-468B-4687A1CFA9DB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24" creationId="{ADF01323-B56F-D074-11E8-8457D59DDDCD}"/>
          </ac:grpSpMkLst>
        </pc:grpChg>
        <pc:grpChg chg="add del mod">
          <ac:chgData name="공덕호" userId="71ce1358-e66d-48ff-a044-821898ec7d32" providerId="ADAL" clId="{6D87D841-1FF7-407E-8A10-732A8AD997F5}" dt="2022-09-06T06:05:07.013" v="1228" actId="165"/>
          <ac:grpSpMkLst>
            <pc:docMk/>
            <pc:sldMk cId="2037530281" sldId="2288"/>
            <ac:grpSpMk id="25" creationId="{50DEB990-AAAA-1935-8885-A21F052BCB24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27" creationId="{F34FAB94-3BDB-7C16-0035-DB8E2BC672E0}"/>
          </ac:grpSpMkLst>
        </pc:grpChg>
        <pc:grpChg chg="add del mod">
          <ac:chgData name="공덕호" userId="71ce1358-e66d-48ff-a044-821898ec7d32" providerId="ADAL" clId="{6D87D841-1FF7-407E-8A10-732A8AD997F5}" dt="2022-09-06T06:05:24.491" v="1248" actId="165"/>
          <ac:grpSpMkLst>
            <pc:docMk/>
            <pc:sldMk cId="2037530281" sldId="2288"/>
            <ac:grpSpMk id="32" creationId="{12E4BB3E-5BCD-A76A-D20A-BD8CBE6398A8}"/>
          </ac:grpSpMkLst>
        </pc:grpChg>
        <pc:grpChg chg="add del mod">
          <ac:chgData name="공덕호" userId="71ce1358-e66d-48ff-a044-821898ec7d32" providerId="ADAL" clId="{6D87D841-1FF7-407E-8A10-732A8AD997F5}" dt="2022-09-06T06:05:25.260" v="1249" actId="165"/>
          <ac:grpSpMkLst>
            <pc:docMk/>
            <pc:sldMk cId="2037530281" sldId="2288"/>
            <ac:grpSpMk id="33" creationId="{8B780C45-9716-4140-DE32-9B51246843E3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34" creationId="{23486048-FD33-7B05-2F8F-9A4CD133130B}"/>
          </ac:grpSpMkLst>
        </pc:grpChg>
        <pc:grpChg chg="add del mod">
          <ac:chgData name="공덕호" userId="71ce1358-e66d-48ff-a044-821898ec7d32" providerId="ADAL" clId="{6D87D841-1FF7-407E-8A10-732A8AD997F5}" dt="2022-09-06T06:19:31.387" v="1756" actId="478"/>
          <ac:grpSpMkLst>
            <pc:docMk/>
            <pc:sldMk cId="2037530281" sldId="2288"/>
            <ac:grpSpMk id="37" creationId="{2D3AB035-F882-527C-47CF-35A2183C4157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40" creationId="{98B5D03D-B6EA-CB07-86CE-63CDF87CAD84}"/>
          </ac:grpSpMkLst>
        </pc:grpChg>
        <pc:grpChg chg="add del mod">
          <ac:chgData name="공덕호" userId="71ce1358-e66d-48ff-a044-821898ec7d32" providerId="ADAL" clId="{6D87D841-1FF7-407E-8A10-732A8AD997F5}" dt="2022-09-02T10:07:41.066" v="729" actId="478"/>
          <ac:grpSpMkLst>
            <pc:docMk/>
            <pc:sldMk cId="2037530281" sldId="2288"/>
            <ac:grpSpMk id="40" creationId="{EFE69F1A-C1DE-4AAD-BFBC-65889A0E885E}"/>
          </ac:grpSpMkLst>
        </pc:grpChg>
        <pc:grpChg chg="add del mod">
          <ac:chgData name="공덕호" userId="71ce1358-e66d-48ff-a044-821898ec7d32" providerId="ADAL" clId="{6D87D841-1FF7-407E-8A10-732A8AD997F5}" dt="2022-09-06T06:19:33.817" v="1758" actId="478"/>
          <ac:grpSpMkLst>
            <pc:docMk/>
            <pc:sldMk cId="2037530281" sldId="2288"/>
            <ac:grpSpMk id="44" creationId="{209E2895-4B11-CC3A-40EB-A9C7F5C85C4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47" creationId="{9FDCC5AF-7819-72AA-1DAF-5A337FD99A04}"/>
          </ac:grpSpMkLst>
        </pc:grpChg>
        <pc:grpChg chg="add del mod">
          <ac:chgData name="공덕호" userId="71ce1358-e66d-48ff-a044-821898ec7d32" providerId="ADAL" clId="{6D87D841-1FF7-407E-8A10-732A8AD997F5}" dt="2022-09-06T06:19:32.649" v="1757" actId="478"/>
          <ac:grpSpMkLst>
            <pc:docMk/>
            <pc:sldMk cId="2037530281" sldId="2288"/>
            <ac:grpSpMk id="48" creationId="{15D27980-0C9B-3EB3-B45D-E818948D5BB4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1" creationId="{0B49EDB1-7926-92E3-42AB-2B609C6C5435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4" creationId="{2A05C2AF-0BFC-73A1-9F09-555E0F7B7456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7" creationId="{66BD9FC0-0B3E-4B9F-767D-23524FEEA31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172" creationId="{A5BB4E7B-BD36-95F9-F18F-49BB27A41A59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175" creationId="{94550176-E8C2-0AE2-5B17-0CB9E3131519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2" creationId="{AF0B6076-A52A-EB7B-F6ED-E5183ED845B6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4" creationId="{E78F05D5-271D-82D6-4788-19B72FB1002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9" creationId="{B9ECE6FC-706A-B592-0B2F-6CF5E9103544}"/>
          </ac:grpSpMkLst>
        </pc:grpChg>
        <pc:grpChg chg="add mod">
          <ac:chgData name="공덕호" userId="71ce1358-e66d-48ff-a044-821898ec7d32" providerId="ADAL" clId="{6D87D841-1FF7-407E-8A10-732A8AD997F5}" dt="2022-09-06T06:16:55.855" v="1637" actId="164"/>
          <ac:grpSpMkLst>
            <pc:docMk/>
            <pc:sldMk cId="2037530281" sldId="2288"/>
            <ac:grpSpMk id="7218" creationId="{16B178F1-7C4E-EAE2-CB2E-AFE4C935614E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25" creationId="{49F97330-7D31-61DE-46C1-A977CB9AC3EE}"/>
          </ac:grpSpMkLst>
        </pc:grpChg>
        <pc:grpChg chg="add mod">
          <ac:chgData name="공덕호" userId="71ce1358-e66d-48ff-a044-821898ec7d32" providerId="ADAL" clId="{6D87D841-1FF7-407E-8A10-732A8AD997F5}" dt="2022-09-06T06:18:39.307" v="1722" actId="164"/>
          <ac:grpSpMkLst>
            <pc:docMk/>
            <pc:sldMk cId="2037530281" sldId="2288"/>
            <ac:grpSpMk id="7227" creationId="{4FD6884E-199E-D3BB-3CDF-E2777FC8EC4C}"/>
          </ac:grpSpMkLst>
        </pc:grpChg>
        <pc:grpChg chg="add del mod">
          <ac:chgData name="공덕호" userId="71ce1358-e66d-48ff-a044-821898ec7d32" providerId="ADAL" clId="{6D87D841-1FF7-407E-8A10-732A8AD997F5}" dt="2022-09-06T06:19:17.957" v="1749" actId="478"/>
          <ac:grpSpMkLst>
            <pc:docMk/>
            <pc:sldMk cId="2037530281" sldId="2288"/>
            <ac:grpSpMk id="7232" creationId="{21F272C5-8983-CDB8-A83B-A47C53247420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33" creationId="{FAF72527-C8B4-6C42-271E-DB8C8BBAC7CB}"/>
          </ac:grpSpMkLst>
        </pc:grpChg>
        <pc:grpChg chg="mod">
          <ac:chgData name="공덕호" userId="71ce1358-e66d-48ff-a044-821898ec7d32" providerId="ADAL" clId="{6D87D841-1FF7-407E-8A10-732A8AD997F5}" dt="2022-09-06T06:18:43.853" v="1723" actId="571"/>
          <ac:grpSpMkLst>
            <pc:docMk/>
            <pc:sldMk cId="2037530281" sldId="2288"/>
            <ac:grpSpMk id="7234" creationId="{3F7DEE1B-7922-C9B8-0EBA-EB00BCEDD17F}"/>
          </ac:grpSpMkLst>
        </pc:grpChg>
        <pc:grpChg chg="mod">
          <ac:chgData name="공덕호" userId="71ce1358-e66d-48ff-a044-821898ec7d32" providerId="ADAL" clId="{6D87D841-1FF7-407E-8A10-732A8AD997F5}" dt="2022-09-06T06:18:43.853" v="1723" actId="571"/>
          <ac:grpSpMkLst>
            <pc:docMk/>
            <pc:sldMk cId="2037530281" sldId="2288"/>
            <ac:grpSpMk id="7236" creationId="{C185265B-BF5B-7DBB-033A-C0843D469A7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42" creationId="{6C08E56A-EA3E-75BA-A2DB-E1D04483A388}"/>
          </ac:grpSpMkLst>
        </pc:grpChg>
        <pc:grpChg chg="mod">
          <ac:chgData name="공덕호" userId="71ce1358-e66d-48ff-a044-821898ec7d32" providerId="ADAL" clId="{6D87D841-1FF7-407E-8A10-732A8AD997F5}" dt="2022-09-06T06:19:23.050" v="1752"/>
          <ac:grpSpMkLst>
            <pc:docMk/>
            <pc:sldMk cId="2037530281" sldId="2288"/>
            <ac:grpSpMk id="7243" creationId="{C97D0BB7-922A-5CA5-8636-FA4D91842D63}"/>
          </ac:grpSpMkLst>
        </pc:grpChg>
        <pc:grpChg chg="mod">
          <ac:chgData name="공덕호" userId="71ce1358-e66d-48ff-a044-821898ec7d32" providerId="ADAL" clId="{6D87D841-1FF7-407E-8A10-732A8AD997F5}" dt="2022-09-06T06:19:23.050" v="1752"/>
          <ac:grpSpMkLst>
            <pc:docMk/>
            <pc:sldMk cId="2037530281" sldId="2288"/>
            <ac:grpSpMk id="7245" creationId="{F03CAC0D-9088-A3E1-BF16-FDA9C307D247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55" creationId="{D7E3512D-45CA-9D4A-5942-6E5EB153F57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58" creationId="{565EAF2B-EAF1-9BB3-9C20-D4A0C15DEB9C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1" creationId="{64CD0DBA-F4D5-B2B4-BA70-6EFA436AF04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4" creationId="{4A7BB1BA-90A4-EE9E-11DD-966156F6F84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5" creationId="{2CE88678-C2D8-7DE4-501C-50C575E3697E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8" creationId="{ED639A0F-FD0A-05DF-563B-14351B339A08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9" creationId="{F995CE93-E942-0FBE-9508-EDDE756C4C0D}"/>
          </ac:grpSpMkLst>
        </pc:grpChg>
        <pc:grpChg chg="add mod">
          <ac:chgData name="공덕호" userId="71ce1358-e66d-48ff-a044-821898ec7d32" providerId="ADAL" clId="{6D87D841-1FF7-407E-8A10-732A8AD997F5}" dt="2022-09-06T06:26:47.017" v="2006" actId="164"/>
          <ac:grpSpMkLst>
            <pc:docMk/>
            <pc:sldMk cId="2037530281" sldId="2288"/>
            <ac:grpSpMk id="7296" creationId="{B242FFB9-555F-925C-63D0-915D32D2469A}"/>
          </ac:grpSpMkLst>
        </pc:grpChg>
        <pc:grpChg chg="add mod">
          <ac:chgData name="공덕호" userId="71ce1358-e66d-48ff-a044-821898ec7d32" providerId="ADAL" clId="{6D87D841-1FF7-407E-8A10-732A8AD997F5}" dt="2022-09-06T06:27:00.254" v="2012" actId="1036"/>
          <ac:grpSpMkLst>
            <pc:docMk/>
            <pc:sldMk cId="2037530281" sldId="2288"/>
            <ac:grpSpMk id="7299" creationId="{519033B2-6A8B-CB00-AFD0-F7C2F8373E7F}"/>
          </ac:grpSpMkLst>
        </pc:grp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5" creationId="{E6E3A82B-3285-374E-06B6-DABDA77A26E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8" creationId="{C9E93F0B-F2D3-D9F9-D7BE-1A72B9F5E80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9" creationId="{10CFE701-2FBB-3201-260B-A3584BBB86A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19" creationId="{D038DA33-084E-4A99-2AB5-244F24185430}"/>
          </ac:graphicFrameMkLst>
        </pc:graphicFrameChg>
        <pc:cxnChg chg="add mod">
          <ac:chgData name="공덕호" userId="71ce1358-e66d-48ff-a044-821898ec7d32" providerId="ADAL" clId="{6D87D841-1FF7-407E-8A10-732A8AD997F5}" dt="2022-09-06T06:07:02.349" v="1310" actId="692"/>
          <ac:cxnSpMkLst>
            <pc:docMk/>
            <pc:sldMk cId="2037530281" sldId="2288"/>
            <ac:cxnSpMk id="9" creationId="{041889D0-9295-4B9F-7931-78E22BAF5FC6}"/>
          </ac:cxnSpMkLst>
        </pc:cxnChg>
        <pc:cxnChg chg="mod">
          <ac:chgData name="공덕호" userId="71ce1358-e66d-48ff-a044-821898ec7d32" providerId="ADAL" clId="{6D87D841-1FF7-407E-8A10-732A8AD997F5}" dt="2022-09-05T04:31:10.113" v="1062"/>
          <ac:cxnSpMkLst>
            <pc:docMk/>
            <pc:sldMk cId="2037530281" sldId="2288"/>
            <ac:cxnSpMk id="9" creationId="{3B64A46F-072C-0E73-FF97-3C4284A0E865}"/>
          </ac:cxnSpMkLst>
        </pc:cxnChg>
        <pc:cxnChg chg="add mod">
          <ac:chgData name="공덕호" userId="71ce1358-e66d-48ff-a044-821898ec7d32" providerId="ADAL" clId="{6D87D841-1FF7-407E-8A10-732A8AD997F5}" dt="2022-09-06T06:07:02.349" v="1310" actId="692"/>
          <ac:cxnSpMkLst>
            <pc:docMk/>
            <pc:sldMk cId="2037530281" sldId="2288"/>
            <ac:cxnSpMk id="10" creationId="{4426307E-2212-7B13-625D-FBE00906899C}"/>
          </ac:cxnSpMkLst>
        </pc:cxnChg>
        <pc:cxnChg chg="add del mod topLvl">
          <ac:chgData name="공덕호" userId="71ce1358-e66d-48ff-a044-821898ec7d32" providerId="ADAL" clId="{6D87D841-1FF7-407E-8A10-732A8AD997F5}" dt="2022-09-06T06:06:34.283" v="1302" actId="21"/>
          <ac:cxnSpMkLst>
            <pc:docMk/>
            <pc:sldMk cId="2037530281" sldId="2288"/>
            <ac:cxnSpMk id="12" creationId="{63F14629-CE95-4851-79E6-6723A8ABA102}"/>
          </ac:cxnSpMkLst>
        </pc:cxnChg>
        <pc:cxnChg chg="mod">
          <ac:chgData name="공덕호" userId="71ce1358-e66d-48ff-a044-821898ec7d32" providerId="ADAL" clId="{6D87D841-1FF7-407E-8A10-732A8AD997F5}" dt="2022-09-05T04:31:12.120" v="1064"/>
          <ac:cxnSpMkLst>
            <pc:docMk/>
            <pc:sldMk cId="2037530281" sldId="2288"/>
            <ac:cxnSpMk id="13" creationId="{D4B96494-9D4F-CBAC-1DE8-8616D8B32347}"/>
          </ac:cxnSpMkLst>
        </pc:cxnChg>
        <pc:cxnChg chg="add del mod topLvl">
          <ac:chgData name="공덕호" userId="71ce1358-e66d-48ff-a044-821898ec7d32" providerId="ADAL" clId="{6D87D841-1FF7-407E-8A10-732A8AD997F5}" dt="2022-09-06T06:18:01.347" v="1716" actId="21"/>
          <ac:cxnSpMkLst>
            <pc:docMk/>
            <pc:sldMk cId="2037530281" sldId="2288"/>
            <ac:cxnSpMk id="14" creationId="{4DC8AE95-1747-0D57-F981-89B3AB82328B}"/>
          </ac:cxnSpMkLst>
        </pc:cxnChg>
        <pc:cxnChg chg="mod">
          <ac:chgData name="공덕호" userId="71ce1358-e66d-48ff-a044-821898ec7d32" providerId="ADAL" clId="{6D87D841-1FF7-407E-8A10-732A8AD997F5}" dt="2022-09-06T06:17:15.663" v="1642" actId="1038"/>
          <ac:cxnSpMkLst>
            <pc:docMk/>
            <pc:sldMk cId="2037530281" sldId="2288"/>
            <ac:cxnSpMk id="17" creationId="{62FFD659-60A6-A819-CB93-D5FDA07D7611}"/>
          </ac:cxnSpMkLst>
        </pc:cxnChg>
        <pc:cxnChg chg="add mod topLvl">
          <ac:chgData name="공덕호" userId="71ce1358-e66d-48ff-a044-821898ec7d32" providerId="ADAL" clId="{6D87D841-1FF7-407E-8A10-732A8AD997F5}" dt="2022-09-06T06:16:55.855" v="1637" actId="164"/>
          <ac:cxnSpMkLst>
            <pc:docMk/>
            <pc:sldMk cId="2037530281" sldId="2288"/>
            <ac:cxnSpMk id="18" creationId="{A2BE7827-AEE7-4D60-D4A6-66CE52B95B47}"/>
          </ac:cxnSpMkLst>
        </pc:cxnChg>
        <pc:cxnChg chg="add mod">
          <ac:chgData name="공덕호" userId="71ce1358-e66d-48ff-a044-821898ec7d32" providerId="ADAL" clId="{6D87D841-1FF7-407E-8A10-732A8AD997F5}" dt="2022-09-02T09:50:53.155" v="486" actId="14100"/>
          <ac:cxnSpMkLst>
            <pc:docMk/>
            <pc:sldMk cId="2037530281" sldId="2288"/>
            <ac:cxnSpMk id="20" creationId="{A17B3C8C-090E-A160-47E4-FC2F76559191}"/>
          </ac:cxnSpMkLst>
        </pc:cxnChg>
        <pc:cxnChg chg="mod">
          <ac:chgData name="공덕호" userId="71ce1358-e66d-48ff-a044-821898ec7d32" providerId="ADAL" clId="{6D87D841-1FF7-407E-8A10-732A8AD997F5}" dt="2022-09-05T04:31:56.832" v="1171"/>
          <ac:cxnSpMkLst>
            <pc:docMk/>
            <pc:sldMk cId="2037530281" sldId="2288"/>
            <ac:cxnSpMk id="22" creationId="{496CA820-B030-F2D1-84D3-8008166653BB}"/>
          </ac:cxnSpMkLst>
        </pc:cxnChg>
        <pc:cxnChg chg="mod">
          <ac:chgData name="공덕호" userId="71ce1358-e66d-48ff-a044-821898ec7d32" providerId="ADAL" clId="{6D87D841-1FF7-407E-8A10-732A8AD997F5}" dt="2022-09-02T10:03:06.779" v="643"/>
          <ac:cxnSpMkLst>
            <pc:docMk/>
            <pc:sldMk cId="2037530281" sldId="2288"/>
            <ac:cxnSpMk id="28" creationId="{A7EF12E8-071A-07BE-4A0E-AEA816440110}"/>
          </ac:cxnSpMkLst>
        </pc:cxnChg>
        <pc:cxnChg chg="mod">
          <ac:chgData name="공덕호" userId="71ce1358-e66d-48ff-a044-821898ec7d32" providerId="ADAL" clId="{6D87D841-1FF7-407E-8A10-732A8AD997F5}" dt="2022-09-06T06:12:41.447" v="1507" actId="1036"/>
          <ac:cxnSpMkLst>
            <pc:docMk/>
            <pc:sldMk cId="2037530281" sldId="2288"/>
            <ac:cxnSpMk id="35" creationId="{3A73AE58-B874-6D62-ACBC-9C612CD298C2}"/>
          </ac:cxnSpMkLst>
        </pc:cxnChg>
        <pc:cxnChg chg="mod">
          <ac:chgData name="공덕호" userId="71ce1358-e66d-48ff-a044-821898ec7d32" providerId="ADAL" clId="{6D87D841-1FF7-407E-8A10-732A8AD997F5}" dt="2022-09-02T10:06:56.858" v="696"/>
          <ac:cxnSpMkLst>
            <pc:docMk/>
            <pc:sldMk cId="2037530281" sldId="2288"/>
            <ac:cxnSpMk id="38" creationId="{C81CD569-754A-3A9F-9E22-BA89BAC05D02}"/>
          </ac:cxnSpMkLst>
        </pc:cxnChg>
        <pc:cxnChg chg="add mod">
          <ac:chgData name="공덕호" userId="71ce1358-e66d-48ff-a044-821898ec7d32" providerId="ADAL" clId="{6D87D841-1FF7-407E-8A10-732A8AD997F5}" dt="2022-09-06T06:10:23.394" v="1425" actId="164"/>
          <ac:cxnSpMkLst>
            <pc:docMk/>
            <pc:sldMk cId="2037530281" sldId="2288"/>
            <ac:cxnSpMk id="41" creationId="{084B6CB4-0079-54C2-C5E9-D7924BAD6BBB}"/>
          </ac:cxnSpMkLst>
        </pc:cxnChg>
        <pc:cxnChg chg="mod">
          <ac:chgData name="공덕호" userId="71ce1358-e66d-48ff-a044-821898ec7d32" providerId="ADAL" clId="{6D87D841-1FF7-407E-8A10-732A8AD997F5}" dt="2022-09-02T10:07:31.601" v="728" actId="571"/>
          <ac:cxnSpMkLst>
            <pc:docMk/>
            <pc:sldMk cId="2037530281" sldId="2288"/>
            <ac:cxnSpMk id="41" creationId="{15AD7421-7BCD-E03F-20C2-DC30AA33E957}"/>
          </ac:cxnSpMkLst>
        </pc:cxnChg>
        <pc:cxnChg chg="mod">
          <ac:chgData name="공덕호" userId="71ce1358-e66d-48ff-a044-821898ec7d32" providerId="ADAL" clId="{6D87D841-1FF7-407E-8A10-732A8AD997F5}" dt="2022-09-02T10:07:49.482" v="731"/>
          <ac:cxnSpMkLst>
            <pc:docMk/>
            <pc:sldMk cId="2037530281" sldId="2288"/>
            <ac:cxnSpMk id="45" creationId="{0FE4299C-2D22-4C25-5C18-1524BA6229F3}"/>
          </ac:cxnSpMkLst>
        </pc:cxnChg>
        <pc:cxnChg chg="mod">
          <ac:chgData name="공덕호" userId="71ce1358-e66d-48ff-a044-821898ec7d32" providerId="ADAL" clId="{6D87D841-1FF7-407E-8A10-732A8AD997F5}" dt="2022-09-02T10:08:04.606" v="734" actId="571"/>
          <ac:cxnSpMkLst>
            <pc:docMk/>
            <pc:sldMk cId="2037530281" sldId="2288"/>
            <ac:cxnSpMk id="49" creationId="{FC47C985-941A-EA5E-8511-80F95390307B}"/>
          </ac:cxnSpMkLst>
        </pc:cxnChg>
        <pc:cxnChg chg="mod">
          <ac:chgData name="공덕호" userId="71ce1358-e66d-48ff-a044-821898ec7d32" providerId="ADAL" clId="{6D87D841-1FF7-407E-8A10-732A8AD997F5}" dt="2022-09-02T10:10:48.834" v="769" actId="571"/>
          <ac:cxnSpMkLst>
            <pc:docMk/>
            <pc:sldMk cId="2037530281" sldId="2288"/>
            <ac:cxnSpMk id="52" creationId="{426A07FC-330F-D16F-B4B2-8EDA9D087F1A}"/>
          </ac:cxnSpMkLst>
        </pc:cxnChg>
        <pc:cxnChg chg="mod">
          <ac:chgData name="공덕호" userId="71ce1358-e66d-48ff-a044-821898ec7d32" providerId="ADAL" clId="{6D87D841-1FF7-407E-8A10-732A8AD997F5}" dt="2022-09-02T10:10:52.483" v="770" actId="571"/>
          <ac:cxnSpMkLst>
            <pc:docMk/>
            <pc:sldMk cId="2037530281" sldId="2288"/>
            <ac:cxnSpMk id="55" creationId="{18C66FC9-8670-4FBC-E9B4-B89A38A35AA4}"/>
          </ac:cxnSpMkLst>
        </pc:cxnChg>
        <pc:cxnChg chg="mod">
          <ac:chgData name="공덕호" userId="71ce1358-e66d-48ff-a044-821898ec7d32" providerId="ADAL" clId="{6D87D841-1FF7-407E-8A10-732A8AD997F5}" dt="2022-09-02T10:10:55.740" v="771" actId="571"/>
          <ac:cxnSpMkLst>
            <pc:docMk/>
            <pc:sldMk cId="2037530281" sldId="2288"/>
            <ac:cxnSpMk id="58" creationId="{F0F72EAF-F282-3C1B-C517-E7D37C429D5E}"/>
          </ac:cxnSpMkLst>
        </pc:cxnChg>
        <pc:cxnChg chg="mod">
          <ac:chgData name="공덕호" userId="71ce1358-e66d-48ff-a044-821898ec7d32" providerId="ADAL" clId="{6D87D841-1FF7-407E-8A10-732A8AD997F5}" dt="2022-09-06T06:08:21.616" v="1382"/>
          <ac:cxnSpMkLst>
            <pc:docMk/>
            <pc:sldMk cId="2037530281" sldId="2288"/>
            <ac:cxnSpMk id="60" creationId="{6B1DB40E-71E5-18A6-11FF-3F6BBADC879A}"/>
          </ac:cxnSpMkLst>
        </pc:cxnChg>
        <pc:cxnChg chg="mod">
          <ac:chgData name="공덕호" userId="71ce1358-e66d-48ff-a044-821898ec7d32" providerId="ADAL" clId="{6D87D841-1FF7-407E-8A10-732A8AD997F5}" dt="2022-09-06T06:08:21.616" v="1382"/>
          <ac:cxnSpMkLst>
            <pc:docMk/>
            <pc:sldMk cId="2037530281" sldId="2288"/>
            <ac:cxnSpMk id="61" creationId="{729C07A5-0EE4-389A-D194-5EF5D8A24043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4" creationId="{0034CB55-76BD-F8E6-37A8-EE78177FA9A6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6" creationId="{E92FE15A-3ADB-BB1E-5C8A-FE9596246A54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8" creationId="{074289FD-8A48-C4DF-FC1A-9CB81907AC5D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90" creationId="{0E905BB5-3589-3271-F7C1-46189E0779FB}"/>
          </ac:cxnSpMkLst>
        </pc:cxnChg>
        <pc:cxnChg chg="add mod">
          <ac:chgData name="공덕호" userId="71ce1358-e66d-48ff-a044-821898ec7d32" providerId="ADAL" clId="{6D87D841-1FF7-407E-8A10-732A8AD997F5}" dt="2022-09-06T06:14:49.081" v="1551" actId="164"/>
          <ac:cxnSpMkLst>
            <pc:docMk/>
            <pc:sldMk cId="2037530281" sldId="2288"/>
            <ac:cxnSpMk id="7196" creationId="{D08AE776-1263-7710-2507-843899A09745}"/>
          </ac:cxnSpMkLst>
        </pc:cxnChg>
        <pc:cxnChg chg="add mod">
          <ac:chgData name="공덕호" userId="71ce1358-e66d-48ff-a044-821898ec7d32" providerId="ADAL" clId="{6D87D841-1FF7-407E-8A10-732A8AD997F5}" dt="2022-09-06T06:14:49.081" v="1551" actId="164"/>
          <ac:cxnSpMkLst>
            <pc:docMk/>
            <pc:sldMk cId="2037530281" sldId="2288"/>
            <ac:cxnSpMk id="7200" creationId="{EDE4940C-5199-3537-E430-ED46C157A613}"/>
          </ac:cxnSpMkLst>
        </pc:cxnChg>
        <pc:cxnChg chg="mod">
          <ac:chgData name="공덕호" userId="71ce1358-e66d-48ff-a044-821898ec7d32" providerId="ADAL" clId="{6D87D841-1FF7-407E-8A10-732A8AD997F5}" dt="2022-09-06T06:14:54.113" v="1553"/>
          <ac:cxnSpMkLst>
            <pc:docMk/>
            <pc:sldMk cId="2037530281" sldId="2288"/>
            <ac:cxnSpMk id="7207" creationId="{868291AB-1FB4-200E-323C-976E43DC208B}"/>
          </ac:cxnSpMkLst>
        </pc:cxnChg>
        <pc:cxnChg chg="mod">
          <ac:chgData name="공덕호" userId="71ce1358-e66d-48ff-a044-821898ec7d32" providerId="ADAL" clId="{6D87D841-1FF7-407E-8A10-732A8AD997F5}" dt="2022-09-06T06:14:54.113" v="1553"/>
          <ac:cxnSpMkLst>
            <pc:docMk/>
            <pc:sldMk cId="2037530281" sldId="2288"/>
            <ac:cxnSpMk id="7208" creationId="{62530270-793C-91A2-BF31-810CB44B3F3D}"/>
          </ac:cxnSpMkLst>
        </pc:cxnChg>
        <pc:cxnChg chg="mod">
          <ac:chgData name="공덕호" userId="71ce1358-e66d-48ff-a044-821898ec7d32" providerId="ADAL" clId="{6D87D841-1FF7-407E-8A10-732A8AD997F5}" dt="2022-09-06T06:15:00.961" v="1556"/>
          <ac:cxnSpMkLst>
            <pc:docMk/>
            <pc:sldMk cId="2037530281" sldId="2288"/>
            <ac:cxnSpMk id="7212" creationId="{B109CA51-E863-79F3-D766-851356C2CE81}"/>
          </ac:cxnSpMkLst>
        </pc:cxnChg>
        <pc:cxnChg chg="mod">
          <ac:chgData name="공덕호" userId="71ce1358-e66d-48ff-a044-821898ec7d32" providerId="ADAL" clId="{6D87D841-1FF7-407E-8A10-732A8AD997F5}" dt="2022-09-06T06:15:00.961" v="1556"/>
          <ac:cxnSpMkLst>
            <pc:docMk/>
            <pc:sldMk cId="2037530281" sldId="2288"/>
            <ac:cxnSpMk id="7213" creationId="{AFBA6E87-1549-FC25-8C8F-E5CC77FEE833}"/>
          </ac:cxnSpMkLst>
        </pc:cxnChg>
        <pc:cxnChg chg="mod">
          <ac:chgData name="공덕호" userId="71ce1358-e66d-48ff-a044-821898ec7d32" providerId="ADAL" clId="{6D87D841-1FF7-407E-8A10-732A8AD997F5}" dt="2022-09-06T06:16:07.724" v="1587" actId="571"/>
          <ac:cxnSpMkLst>
            <pc:docMk/>
            <pc:sldMk cId="2037530281" sldId="2288"/>
            <ac:cxnSpMk id="7219" creationId="{6EA231DB-694F-E2FC-A97D-85F74AF5C379}"/>
          </ac:cxnSpMkLst>
        </pc:cxnChg>
        <pc:cxnChg chg="add mod">
          <ac:chgData name="공덕호" userId="71ce1358-e66d-48ff-a044-821898ec7d32" providerId="ADAL" clId="{6D87D841-1FF7-407E-8A10-732A8AD997F5}" dt="2022-09-06T06:18:39.307" v="1722" actId="164"/>
          <ac:cxnSpMkLst>
            <pc:docMk/>
            <pc:sldMk cId="2037530281" sldId="2288"/>
            <ac:cxnSpMk id="7226" creationId="{7D641E9F-1907-A1DE-508F-2C6DC700EC32}"/>
          </ac:cxnSpMkLst>
        </pc:cxnChg>
        <pc:cxnChg chg="mod">
          <ac:chgData name="공덕호" userId="71ce1358-e66d-48ff-a044-821898ec7d32" providerId="ADAL" clId="{6D87D841-1FF7-407E-8A10-732A8AD997F5}" dt="2022-09-06T06:17:39.964" v="1686" actId="571"/>
          <ac:cxnSpMkLst>
            <pc:docMk/>
            <pc:sldMk cId="2037530281" sldId="2288"/>
            <ac:cxnSpMk id="7228" creationId="{552E0119-D1F7-7518-FEDB-993E09E92A86}"/>
          </ac:cxnSpMkLst>
        </pc:cxnChg>
        <pc:cxnChg chg="add del mod">
          <ac:chgData name="공덕호" userId="71ce1358-e66d-48ff-a044-821898ec7d32" providerId="ADAL" clId="{6D87D841-1FF7-407E-8A10-732A8AD997F5}" dt="2022-09-06T06:18:35.512" v="1721" actId="478"/>
          <ac:cxnSpMkLst>
            <pc:docMk/>
            <pc:sldMk cId="2037530281" sldId="2288"/>
            <ac:cxnSpMk id="7231" creationId="{7E9612C2-1F58-1BBD-BC8E-2A9478C1F289}"/>
          </ac:cxnSpMkLst>
        </pc:cxnChg>
        <pc:cxnChg chg="mod">
          <ac:chgData name="공덕호" userId="71ce1358-e66d-48ff-a044-821898ec7d32" providerId="ADAL" clId="{6D87D841-1FF7-407E-8A10-732A8AD997F5}" dt="2022-09-06T06:18:47.436" v="1724" actId="14100"/>
          <ac:cxnSpMkLst>
            <pc:docMk/>
            <pc:sldMk cId="2037530281" sldId="2288"/>
            <ac:cxnSpMk id="7235" creationId="{0F88E62A-F147-03A1-B217-1F626712F0B3}"/>
          </ac:cxnSpMkLst>
        </pc:cxnChg>
        <pc:cxnChg chg="mod">
          <ac:chgData name="공덕호" userId="71ce1358-e66d-48ff-a044-821898ec7d32" providerId="ADAL" clId="{6D87D841-1FF7-407E-8A10-732A8AD997F5}" dt="2022-09-06T06:19:07.392" v="1748" actId="1035"/>
          <ac:cxnSpMkLst>
            <pc:docMk/>
            <pc:sldMk cId="2037530281" sldId="2288"/>
            <ac:cxnSpMk id="7237" creationId="{7ADC304D-76CA-113F-1C53-E376E8520132}"/>
          </ac:cxnSpMkLst>
        </pc:cxnChg>
        <pc:cxnChg chg="mod">
          <ac:chgData name="공덕호" userId="71ce1358-e66d-48ff-a044-821898ec7d32" providerId="ADAL" clId="{6D87D841-1FF7-407E-8A10-732A8AD997F5}" dt="2022-09-06T06:19:07.392" v="1748" actId="1035"/>
          <ac:cxnSpMkLst>
            <pc:docMk/>
            <pc:sldMk cId="2037530281" sldId="2288"/>
            <ac:cxnSpMk id="7239" creationId="{2402905E-105E-C50A-D9D7-F4B45B8EFE24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4" creationId="{EF19B313-BD57-61F4-5AAA-47F55DBB208C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6" creationId="{88149248-AD1D-0A52-B01E-E3BE78ADF048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8" creationId="{1D162D75-740D-3617-9CC8-15B79B910E40}"/>
          </ac:cxnSpMkLst>
        </pc:cxnChg>
        <pc:cxnChg chg="add del mod">
          <ac:chgData name="공덕호" userId="71ce1358-e66d-48ff-a044-821898ec7d32" providerId="ADAL" clId="{6D87D841-1FF7-407E-8A10-732A8AD997F5}" dt="2022-09-06T06:20:57.439" v="1803" actId="478"/>
          <ac:cxnSpMkLst>
            <pc:docMk/>
            <pc:sldMk cId="2037530281" sldId="2288"/>
            <ac:cxnSpMk id="7250" creationId="{2B3209C4-AAD1-0715-485C-06DA4610D432}"/>
          </ac:cxnSpMkLst>
        </pc:cxnChg>
        <pc:cxnChg chg="add del mod">
          <ac:chgData name="공덕호" userId="71ce1358-e66d-48ff-a044-821898ec7d32" providerId="ADAL" clId="{6D87D841-1FF7-407E-8A10-732A8AD997F5}" dt="2022-09-06T06:20:57.666" v="1804" actId="478"/>
          <ac:cxnSpMkLst>
            <pc:docMk/>
            <pc:sldMk cId="2037530281" sldId="2288"/>
            <ac:cxnSpMk id="7253" creationId="{DFE0D9B7-006E-E025-2A90-F0D68A55B0B8}"/>
          </ac:cxnSpMkLst>
        </pc:cxnChg>
        <pc:cxnChg chg="mod">
          <ac:chgData name="공덕호" userId="71ce1358-e66d-48ff-a044-821898ec7d32" providerId="ADAL" clId="{6D87D841-1FF7-407E-8A10-732A8AD997F5}" dt="2022-09-06T06:20:59.350" v="1805"/>
          <ac:cxnSpMkLst>
            <pc:docMk/>
            <pc:sldMk cId="2037530281" sldId="2288"/>
            <ac:cxnSpMk id="7256" creationId="{CBAFD3DE-F456-3AA3-1285-E1CC70A20344}"/>
          </ac:cxnSpMkLst>
        </pc:cxnChg>
        <pc:cxnChg chg="mod">
          <ac:chgData name="공덕호" userId="71ce1358-e66d-48ff-a044-821898ec7d32" providerId="ADAL" clId="{6D87D841-1FF7-407E-8A10-732A8AD997F5}" dt="2022-09-06T06:21:12.532" v="1810" actId="1076"/>
          <ac:cxnSpMkLst>
            <pc:docMk/>
            <pc:sldMk cId="2037530281" sldId="2288"/>
            <ac:cxnSpMk id="7257" creationId="{6FDD4098-3EF1-D4CE-4649-D150ECDDD74F}"/>
          </ac:cxnSpMkLst>
        </pc:cxnChg>
        <pc:cxnChg chg="mod">
          <ac:chgData name="공덕호" userId="71ce1358-e66d-48ff-a044-821898ec7d32" providerId="ADAL" clId="{6D87D841-1FF7-407E-8A10-732A8AD997F5}" dt="2022-09-06T06:21:19.520" v="1813"/>
          <ac:cxnSpMkLst>
            <pc:docMk/>
            <pc:sldMk cId="2037530281" sldId="2288"/>
            <ac:cxnSpMk id="7259" creationId="{A2403621-0EBD-41F9-EA36-EF73D02C6E30}"/>
          </ac:cxnSpMkLst>
        </pc:cxnChg>
        <pc:cxnChg chg="mod">
          <ac:chgData name="공덕호" userId="71ce1358-e66d-48ff-a044-821898ec7d32" providerId="ADAL" clId="{6D87D841-1FF7-407E-8A10-732A8AD997F5}" dt="2022-09-06T06:21:19.520" v="1813"/>
          <ac:cxnSpMkLst>
            <pc:docMk/>
            <pc:sldMk cId="2037530281" sldId="2288"/>
            <ac:cxnSpMk id="7260" creationId="{F1DEF6D7-7939-EBFF-FACB-F204950DD467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263" creationId="{4E72BA08-F23B-6EF3-A50C-CD9A7F475FB4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265" creationId="{D6AB06AA-AAC5-7D59-F691-723DD8BE0C8C}"/>
          </ac:cxnSpMkLst>
        </pc:cxnChg>
        <pc:cxnChg chg="add mod">
          <ac:chgData name="공덕호" userId="71ce1358-e66d-48ff-a044-821898ec7d32" providerId="ADAL" clId="{6D87D841-1FF7-407E-8A10-732A8AD997F5}" dt="2022-09-06T06:23:51.830" v="1919" actId="164"/>
          <ac:cxnSpMkLst>
            <pc:docMk/>
            <pc:sldMk cId="2037530281" sldId="2288"/>
            <ac:cxnSpMk id="7267" creationId="{435A1C68-06D1-A8D0-929C-30EEEE25171E}"/>
          </ac:cxnSpMkLst>
        </pc:cxnChg>
        <pc:cxnChg chg="add mod">
          <ac:chgData name="공덕호" userId="71ce1358-e66d-48ff-a044-821898ec7d32" providerId="ADAL" clId="{6D87D841-1FF7-407E-8A10-732A8AD997F5}" dt="2022-09-06T06:22:49.999" v="1861" actId="164"/>
          <ac:cxnSpMkLst>
            <pc:docMk/>
            <pc:sldMk cId="2037530281" sldId="2288"/>
            <ac:cxnSpMk id="7269" creationId="{B634AD90-9088-B1E2-4C8E-C066EE4180D3}"/>
          </ac:cxnSpMkLst>
        </pc:cxnChg>
        <pc:cxnChg chg="add mod">
          <ac:chgData name="공덕호" userId="71ce1358-e66d-48ff-a044-821898ec7d32" providerId="ADAL" clId="{6D87D841-1FF7-407E-8A10-732A8AD997F5}" dt="2022-09-06T06:23:16.020" v="1895" actId="164"/>
          <ac:cxnSpMkLst>
            <pc:docMk/>
            <pc:sldMk cId="2037530281" sldId="2288"/>
            <ac:cxnSpMk id="7272" creationId="{04C6D225-1A14-D997-272E-65D30CBFE7B4}"/>
          </ac:cxnSpMkLst>
        </pc:cxnChg>
        <pc:cxnChg chg="mod">
          <ac:chgData name="공덕호" userId="71ce1358-e66d-48ff-a044-821898ec7d32" providerId="ADAL" clId="{6D87D841-1FF7-407E-8A10-732A8AD997F5}" dt="2022-09-06T06:23:37.153" v="1917"/>
          <ac:cxnSpMkLst>
            <pc:docMk/>
            <pc:sldMk cId="2037530281" sldId="2288"/>
            <ac:cxnSpMk id="7276" creationId="{9AEEBB01-52BF-5D1A-30F8-737EDAA42D82}"/>
          </ac:cxnSpMkLst>
        </pc:cxnChg>
        <pc:cxnChg chg="mod">
          <ac:chgData name="공덕호" userId="71ce1358-e66d-48ff-a044-821898ec7d32" providerId="ADAL" clId="{6D87D841-1FF7-407E-8A10-732A8AD997F5}" dt="2022-09-06T06:23:53.066" v="1920"/>
          <ac:cxnSpMkLst>
            <pc:docMk/>
            <pc:sldMk cId="2037530281" sldId="2288"/>
            <ac:cxnSpMk id="7280" creationId="{E0FCF862-6127-13B8-E9CD-644A8D08C0CD}"/>
          </ac:cxnSpMkLst>
        </pc:cxnChg>
        <pc:cxnChg chg="add del mod">
          <ac:chgData name="공덕호" userId="71ce1358-e66d-48ff-a044-821898ec7d32" providerId="ADAL" clId="{6D87D841-1FF7-407E-8A10-732A8AD997F5}" dt="2022-09-06T06:25:20.857" v="1966" actId="478"/>
          <ac:cxnSpMkLst>
            <pc:docMk/>
            <pc:sldMk cId="2037530281" sldId="2288"/>
            <ac:cxnSpMk id="7282" creationId="{83BEF017-C268-89A9-FEF7-18AF00B17B09}"/>
          </ac:cxnSpMkLst>
        </pc:cxnChg>
        <pc:cxnChg chg="add mod">
          <ac:chgData name="공덕호" userId="71ce1358-e66d-48ff-a044-821898ec7d32" providerId="ADAL" clId="{6D87D841-1FF7-407E-8A10-732A8AD997F5}" dt="2022-09-06T06:25:38.772" v="1970" actId="692"/>
          <ac:cxnSpMkLst>
            <pc:docMk/>
            <pc:sldMk cId="2037530281" sldId="2288"/>
            <ac:cxnSpMk id="7285" creationId="{8D8D4885-4492-05DA-B644-BEDF0443052D}"/>
          </ac:cxnSpMkLst>
        </pc:cxnChg>
        <pc:cxnChg chg="add mod">
          <ac:chgData name="공덕호" userId="71ce1358-e66d-48ff-a044-821898ec7d32" providerId="ADAL" clId="{6D87D841-1FF7-407E-8A10-732A8AD997F5}" dt="2022-09-06T06:27:22.845" v="2019" actId="692"/>
          <ac:cxnSpMkLst>
            <pc:docMk/>
            <pc:sldMk cId="2037530281" sldId="2288"/>
            <ac:cxnSpMk id="7286" creationId="{E390333E-E657-DD5D-A9A6-CEE0CE175B52}"/>
          </ac:cxnSpMkLst>
        </pc:cxnChg>
        <pc:cxnChg chg="add mod">
          <ac:chgData name="공덕호" userId="71ce1358-e66d-48ff-a044-821898ec7d32" providerId="ADAL" clId="{6D87D841-1FF7-407E-8A10-732A8AD997F5}" dt="2022-09-06T06:26:52.428" v="2008" actId="14100"/>
          <ac:cxnSpMkLst>
            <pc:docMk/>
            <pc:sldMk cId="2037530281" sldId="2288"/>
            <ac:cxnSpMk id="7289" creationId="{51E2B363-0674-AC70-19BD-ABF74F2C8919}"/>
          </ac:cxnSpMkLst>
        </pc:cxnChg>
        <pc:cxnChg chg="add mod">
          <ac:chgData name="공덕호" userId="71ce1358-e66d-48ff-a044-821898ec7d32" providerId="ADAL" clId="{6D87D841-1FF7-407E-8A10-732A8AD997F5}" dt="2022-09-06T06:26:32.674" v="1997" actId="164"/>
          <ac:cxnSpMkLst>
            <pc:docMk/>
            <pc:sldMk cId="2037530281" sldId="2288"/>
            <ac:cxnSpMk id="7292" creationId="{B93DC3F0-75DB-031D-9663-57BF3A6424DF}"/>
          </ac:cxnSpMkLst>
        </pc:cxnChg>
        <pc:cxnChg chg="add mod">
          <ac:chgData name="공덕호" userId="71ce1358-e66d-48ff-a044-821898ec7d32" providerId="ADAL" clId="{6D87D841-1FF7-407E-8A10-732A8AD997F5}" dt="2022-09-06T06:26:32.674" v="1997" actId="164"/>
          <ac:cxnSpMkLst>
            <pc:docMk/>
            <pc:sldMk cId="2037530281" sldId="2288"/>
            <ac:cxnSpMk id="7294" creationId="{C7246AD4-FCA1-3B2B-9418-8CE6E34134C9}"/>
          </ac:cxnSpMkLst>
        </pc:cxnChg>
        <pc:cxnChg chg="add mod">
          <ac:chgData name="공덕호" userId="71ce1358-e66d-48ff-a044-821898ec7d32" providerId="ADAL" clId="{6D87D841-1FF7-407E-8A10-732A8AD997F5}" dt="2022-09-06T06:26:58.307" v="2010" actId="1036"/>
          <ac:cxnSpMkLst>
            <pc:docMk/>
            <pc:sldMk cId="2037530281" sldId="2288"/>
            <ac:cxnSpMk id="7297" creationId="{B0E0F986-3B2C-F441-3ED7-F013FF99C1D0}"/>
          </ac:cxnSpMkLst>
        </pc:cxnChg>
      </pc:sldChg>
      <pc:sldChg chg="addSp modSp new mod">
        <pc:chgData name="공덕호" userId="71ce1358-e66d-48ff-a044-821898ec7d32" providerId="ADAL" clId="{6D87D841-1FF7-407E-8A10-732A8AD997F5}" dt="2022-09-06T06:36:48.227" v="2167" actId="1076"/>
        <pc:sldMkLst>
          <pc:docMk/>
          <pc:sldMk cId="2779561123" sldId="2289"/>
        </pc:sldMkLst>
        <pc:picChg chg="add mod">
          <ac:chgData name="공덕호" userId="71ce1358-e66d-48ff-a044-821898ec7d32" providerId="ADAL" clId="{6D87D841-1FF7-407E-8A10-732A8AD997F5}" dt="2022-09-06T06:36:48.227" v="2167" actId="1076"/>
          <ac:picMkLst>
            <pc:docMk/>
            <pc:sldMk cId="2779561123" sldId="2289"/>
            <ac:picMk id="4" creationId="{681827D4-787B-9C18-271B-5B25DC31AB1B}"/>
          </ac:picMkLst>
        </pc:picChg>
      </pc:sldChg>
    </pc:docChg>
  </pc:docChgLst>
  <pc:docChgLst>
    <pc:chgData name="공덕호" userId="71ce1358-e66d-48ff-a044-821898ec7d32" providerId="ADAL" clId="{6113B53C-7DA4-4F30-BB81-417333533A7E}"/>
    <pc:docChg chg="undo custSel addSld delSld modSld">
      <pc:chgData name="공덕호" userId="71ce1358-e66d-48ff-a044-821898ec7d32" providerId="ADAL" clId="{6113B53C-7DA4-4F30-BB81-417333533A7E}" dt="2022-09-01T07:34:43.067" v="1448" actId="6549"/>
      <pc:docMkLst>
        <pc:docMk/>
      </pc:docMkLst>
      <pc:sldChg chg="delSp add del">
        <pc:chgData name="공덕호" userId="71ce1358-e66d-48ff-a044-821898ec7d32" providerId="ADAL" clId="{6113B53C-7DA4-4F30-BB81-417333533A7E}" dt="2022-08-30T11:06:56.868" v="72" actId="47"/>
        <pc:sldMkLst>
          <pc:docMk/>
          <pc:sldMk cId="1519108213" sldId="2245"/>
        </pc:sldMkLst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15" creationId="{248B68BF-20F6-4C57-8021-A4BDE5DE783E}"/>
          </ac:spMkLst>
        </pc:spChg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16" creationId="{3C61B88A-CF82-4FE0-B377-9BD86AEFFFDB}"/>
          </ac:spMkLst>
        </pc:spChg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9218" creationId="{00000000-0000-0000-0000-000000000000}"/>
          </ac:spMkLst>
        </pc:spChg>
        <pc:grpChg chg="del">
          <ac:chgData name="공덕호" userId="71ce1358-e66d-48ff-a044-821898ec7d32" providerId="ADAL" clId="{6113B53C-7DA4-4F30-BB81-417333533A7E}" dt="2022-08-30T11:03:52.337" v="3" actId="21"/>
          <ac:grpSpMkLst>
            <pc:docMk/>
            <pc:sldMk cId="1519108213" sldId="2245"/>
            <ac:grpSpMk id="18" creationId="{0AD823F7-930D-9078-73AA-98A9F57B3640}"/>
          </ac:grpSpMkLst>
        </pc:grpChg>
        <pc:graphicFrameChg chg="del">
          <ac:chgData name="공덕호" userId="71ce1358-e66d-48ff-a044-821898ec7d32" providerId="ADAL" clId="{6113B53C-7DA4-4F30-BB81-417333533A7E}" dt="2022-08-30T11:03:52.337" v="3" actId="21"/>
          <ac:graphicFrameMkLst>
            <pc:docMk/>
            <pc:sldMk cId="1519108213" sldId="2245"/>
            <ac:graphicFrameMk id="17" creationId="{6FE5F3D1-2CF0-E0E7-8C8F-DC993030F998}"/>
          </ac:graphicFrameMkLst>
        </pc:graphicFrameChg>
        <pc:graphicFrameChg chg="del">
          <ac:chgData name="공덕호" userId="71ce1358-e66d-48ff-a044-821898ec7d32" providerId="ADAL" clId="{6113B53C-7DA4-4F30-BB81-417333533A7E}" dt="2022-08-30T11:03:52.337" v="3" actId="21"/>
          <ac:graphicFrameMkLst>
            <pc:docMk/>
            <pc:sldMk cId="1519108213" sldId="2245"/>
            <ac:graphicFrameMk id="21" creationId="{53656D14-4078-5489-56AC-37730C237A00}"/>
          </ac:graphicFrameMkLst>
        </pc:graphicFrameChg>
        <pc:picChg chg="del">
          <ac:chgData name="공덕호" userId="71ce1358-e66d-48ff-a044-821898ec7d32" providerId="ADAL" clId="{6113B53C-7DA4-4F30-BB81-417333533A7E}" dt="2022-08-30T11:03:52.337" v="3" actId="21"/>
          <ac:picMkLst>
            <pc:docMk/>
            <pc:sldMk cId="1519108213" sldId="2245"/>
            <ac:picMk id="22" creationId="{0FC4E6A4-AA78-7A2D-AF3C-DB2385D3DD75}"/>
          </ac:picMkLst>
        </pc:picChg>
      </pc:sldChg>
      <pc:sldChg chg="addSp delSp modSp mod">
        <pc:chgData name="공덕호" userId="71ce1358-e66d-48ff-a044-821898ec7d32" providerId="ADAL" clId="{6113B53C-7DA4-4F30-BB81-417333533A7E}" dt="2022-09-01T07:34:43.067" v="1448" actId="6549"/>
        <pc:sldMkLst>
          <pc:docMk/>
          <pc:sldMk cId="4246862502" sldId="2287"/>
        </pc:sldMkLst>
        <pc:spChg chg="del mod">
          <ac:chgData name="공덕호" userId="71ce1358-e66d-48ff-a044-821898ec7d32" providerId="ADAL" clId="{6113B53C-7DA4-4F30-BB81-417333533A7E}" dt="2022-08-30T11:04:10.964" v="10" actId="478"/>
          <ac:spMkLst>
            <pc:docMk/>
            <pc:sldMk cId="4246862502" sldId="2287"/>
            <ac:spMk id="2" creationId="{F97484AE-39E4-14C2-5B31-5FB3686F86BA}"/>
          </ac:spMkLst>
        </pc:spChg>
        <pc:spChg chg="add del">
          <ac:chgData name="공덕호" userId="71ce1358-e66d-48ff-a044-821898ec7d32" providerId="ADAL" clId="{6113B53C-7DA4-4F30-BB81-417333533A7E}" dt="2022-08-30T11:04:34.723" v="23" actId="478"/>
          <ac:spMkLst>
            <pc:docMk/>
            <pc:sldMk cId="4246862502" sldId="2287"/>
            <ac:spMk id="3" creationId="{43DFFF7C-AC2E-13DD-78BE-B319D492E72E}"/>
          </ac:spMkLst>
        </pc:spChg>
        <pc:spChg chg="add del mod">
          <ac:chgData name="공덕호" userId="71ce1358-e66d-48ff-a044-821898ec7d32" providerId="ADAL" clId="{6113B53C-7DA4-4F30-BB81-417333533A7E}" dt="2022-08-30T11:04:14.096" v="12" actId="478"/>
          <ac:spMkLst>
            <pc:docMk/>
            <pc:sldMk cId="4246862502" sldId="2287"/>
            <ac:spMk id="4" creationId="{EF2CA085-6A79-88F8-8EA7-03494BE63A70}"/>
          </ac:spMkLst>
        </pc:spChg>
        <pc:spChg chg="add mod">
          <ac:chgData name="공덕호" userId="71ce1358-e66d-48ff-a044-821898ec7d32" providerId="ADAL" clId="{6113B53C-7DA4-4F30-BB81-417333533A7E}" dt="2022-09-01T07:32:47.803" v="1262" actId="552"/>
          <ac:spMkLst>
            <pc:docMk/>
            <pc:sldMk cId="4246862502" sldId="2287"/>
            <ac:spMk id="6" creationId="{7C0D227F-97B0-BD0E-3E6B-469722F22C4F}"/>
          </ac:spMkLst>
        </pc:spChg>
        <pc:spChg chg="add del mod">
          <ac:chgData name="공덕호" userId="71ce1358-e66d-48ff-a044-821898ec7d32" providerId="ADAL" clId="{6113B53C-7DA4-4F30-BB81-417333533A7E}" dt="2022-09-01T07:32:40.488" v="1261" actId="478"/>
          <ac:spMkLst>
            <pc:docMk/>
            <pc:sldMk cId="4246862502" sldId="2287"/>
            <ac:spMk id="11" creationId="{B8BF094D-CDB8-A566-BC28-A644E39FC95A}"/>
          </ac:spMkLst>
        </pc:spChg>
        <pc:spChg chg="mod">
          <ac:chgData name="공덕호" userId="71ce1358-e66d-48ff-a044-821898ec7d32" providerId="ADAL" clId="{6113B53C-7DA4-4F30-BB81-417333533A7E}" dt="2022-08-30T11:04:01.357" v="6" actId="1076"/>
          <ac:spMkLst>
            <pc:docMk/>
            <pc:sldMk cId="4246862502" sldId="2287"/>
            <ac:spMk id="15" creationId="{2A62E627-4F9D-18EF-4FCC-EA7873C26376}"/>
          </ac:spMkLst>
        </pc:spChg>
        <pc:grpChg chg="del">
          <ac:chgData name="공덕호" userId="71ce1358-e66d-48ff-a044-821898ec7d32" providerId="ADAL" clId="{6113B53C-7DA4-4F30-BB81-417333533A7E}" dt="2022-08-30T11:04:14.749" v="13" actId="478"/>
          <ac:grpSpMkLst>
            <pc:docMk/>
            <pc:sldMk cId="4246862502" sldId="2287"/>
            <ac:grpSpMk id="10" creationId="{D05470BE-D769-DE9D-2549-DBC900929C22}"/>
          </ac:grpSpMkLst>
        </pc:grpChg>
        <pc:grpChg chg="add del mod">
          <ac:chgData name="공덕호" userId="71ce1358-e66d-48ff-a044-821898ec7d32" providerId="ADAL" clId="{6113B53C-7DA4-4F30-BB81-417333533A7E}" dt="2022-08-30T11:04:15.912" v="14" actId="478"/>
          <ac:grpSpMkLst>
            <pc:docMk/>
            <pc:sldMk cId="4246862502" sldId="2287"/>
            <ac:grpSpMk id="13" creationId="{986ADFA0-A150-90D9-7917-B31EC85F333E}"/>
          </ac:grpSpMkLst>
        </pc:grpChg>
        <pc:graphicFrameChg chg="add del mod modGraphic">
          <ac:chgData name="공덕호" userId="71ce1358-e66d-48ff-a044-821898ec7d32" providerId="ADAL" clId="{6113B53C-7DA4-4F30-BB81-417333533A7E}" dt="2022-09-01T07:32:30.339" v="1257" actId="478"/>
          <ac:graphicFrameMkLst>
            <pc:docMk/>
            <pc:sldMk cId="4246862502" sldId="2287"/>
            <ac:graphicFrameMk id="3" creationId="{0493F26B-F20E-8752-2ADF-59929784D09C}"/>
          </ac:graphicFrameMkLst>
        </pc:graphicFrameChg>
        <pc:graphicFrameChg chg="add mod modGraphic">
          <ac:chgData name="공덕호" userId="71ce1358-e66d-48ff-a044-821898ec7d32" providerId="ADAL" clId="{6113B53C-7DA4-4F30-BB81-417333533A7E}" dt="2022-09-01T07:34:43.067" v="1448" actId="6549"/>
          <ac:graphicFrameMkLst>
            <pc:docMk/>
            <pc:sldMk cId="4246862502" sldId="2287"/>
            <ac:graphicFrameMk id="4" creationId="{8B3ABD06-2AB2-FE46-B34E-AC0FFAB24593}"/>
          </ac:graphicFrameMkLst>
        </pc:graphicFrameChg>
        <pc:graphicFrameChg chg="add del mod modGraphic">
          <ac:chgData name="공덕호" userId="71ce1358-e66d-48ff-a044-821898ec7d32" providerId="ADAL" clId="{6113B53C-7DA4-4F30-BB81-417333533A7E}" dt="2022-08-31T04:43:28.597" v="1121" actId="478"/>
          <ac:graphicFrameMkLst>
            <pc:docMk/>
            <pc:sldMk cId="4246862502" sldId="2287"/>
            <ac:graphicFrameMk id="12" creationId="{D9AA93B1-AAD9-CE06-C4E5-443D01E255C2}"/>
          </ac:graphicFrameMkLst>
        </pc:graphicFrameChg>
        <pc:graphicFrameChg chg="add del mod">
          <ac:chgData name="공덕호" userId="71ce1358-e66d-48ff-a044-821898ec7d32" providerId="ADAL" clId="{6113B53C-7DA4-4F30-BB81-417333533A7E}" dt="2022-08-30T11:05:46.871" v="55" actId="478"/>
          <ac:graphicFrameMkLst>
            <pc:docMk/>
            <pc:sldMk cId="4246862502" sldId="2287"/>
            <ac:graphicFrameMk id="16" creationId="{1A43C14A-4BF7-170F-A1ED-8C0068D4C0A9}"/>
          </ac:graphicFrameMkLst>
        </pc:graphicFrameChg>
        <pc:graphicFrameChg chg="add del mod modGraphic">
          <ac:chgData name="공덕호" userId="71ce1358-e66d-48ff-a044-821898ec7d32" providerId="ADAL" clId="{6113B53C-7DA4-4F30-BB81-417333533A7E}" dt="2022-09-01T07:32:34.856" v="1259" actId="478"/>
          <ac:graphicFrameMkLst>
            <pc:docMk/>
            <pc:sldMk cId="4246862502" sldId="2287"/>
            <ac:graphicFrameMk id="18" creationId="{9E1862D0-8116-A31D-A6AE-409EA1F99A26}"/>
          </ac:graphicFrameMkLst>
        </pc:graphicFrameChg>
        <pc:picChg chg="mod">
          <ac:chgData name="공덕호" userId="71ce1358-e66d-48ff-a044-821898ec7d32" providerId="ADAL" clId="{6113B53C-7DA4-4F30-BB81-417333533A7E}" dt="2022-08-30T11:04:01.357" v="6" actId="1076"/>
          <ac:picMkLst>
            <pc:docMk/>
            <pc:sldMk cId="4246862502" sldId="2287"/>
            <ac:picMk id="14" creationId="{43565BFF-A3DA-338C-DC6F-0448A84CBD0A}"/>
          </ac:picMkLst>
        </pc:picChg>
        <pc:picChg chg="add del mod">
          <ac:chgData name="공덕호" userId="71ce1358-e66d-48ff-a044-821898ec7d32" providerId="ADAL" clId="{6113B53C-7DA4-4F30-BB81-417333533A7E}" dt="2022-08-30T11:04:48.574" v="35" actId="478"/>
          <ac:picMkLst>
            <pc:docMk/>
            <pc:sldMk cId="4246862502" sldId="2287"/>
            <ac:picMk id="17" creationId="{80747DB9-DA77-3746-E78C-FCB028C207C2}"/>
          </ac:picMkLst>
        </pc:picChg>
      </pc:sldChg>
      <pc:sldChg chg="addSp delSp modSp add mod">
        <pc:chgData name="공덕호" userId="71ce1358-e66d-48ff-a044-821898ec7d32" providerId="ADAL" clId="{6113B53C-7DA4-4F30-BB81-417333533A7E}" dt="2022-09-01T07:32:23.177" v="1253" actId="21"/>
        <pc:sldMkLst>
          <pc:docMk/>
          <pc:sldMk cId="1310337324" sldId="2288"/>
        </pc:sldMkLst>
        <pc:spChg chg="mod">
          <ac:chgData name="공덕호" userId="71ce1358-e66d-48ff-a044-821898ec7d32" providerId="ADAL" clId="{6113B53C-7DA4-4F30-BB81-417333533A7E}" dt="2022-08-31T04:47:27.554" v="1250" actId="552"/>
          <ac:spMkLst>
            <pc:docMk/>
            <pc:sldMk cId="1310337324" sldId="2288"/>
            <ac:spMk id="6" creationId="{7C0D227F-97B0-BD0E-3E6B-469722F22C4F}"/>
          </ac:spMkLst>
        </pc:spChg>
        <pc:spChg chg="del">
          <ac:chgData name="공덕호" userId="71ce1358-e66d-48ff-a044-821898ec7d32" providerId="ADAL" clId="{6113B53C-7DA4-4F30-BB81-417333533A7E}" dt="2022-08-30T11:07:05.429" v="77" actId="478"/>
          <ac:spMkLst>
            <pc:docMk/>
            <pc:sldMk cId="1310337324" sldId="2288"/>
            <ac:spMk id="11" creationId="{B8BF094D-CDB8-A566-BC28-A644E39FC95A}"/>
          </ac:spMkLst>
        </pc:spChg>
        <pc:graphicFrameChg chg="add del mod modGraphic">
          <ac:chgData name="공덕호" userId="71ce1358-e66d-48ff-a044-821898ec7d32" providerId="ADAL" clId="{6113B53C-7DA4-4F30-BB81-417333533A7E}" dt="2022-09-01T07:32:23.177" v="1253" actId="21"/>
          <ac:graphicFrameMkLst>
            <pc:docMk/>
            <pc:sldMk cId="1310337324" sldId="2288"/>
            <ac:graphicFrameMk id="3" creationId="{1AB6C705-02E1-F84E-9F23-3A68B462273C}"/>
          </ac:graphicFrameMkLst>
        </pc:graphicFrameChg>
        <pc:graphicFrameChg chg="del">
          <ac:chgData name="공덕호" userId="71ce1358-e66d-48ff-a044-821898ec7d32" providerId="ADAL" clId="{6113B53C-7DA4-4F30-BB81-417333533A7E}" dt="2022-08-30T11:07:04.810" v="76" actId="478"/>
          <ac:graphicFrameMkLst>
            <pc:docMk/>
            <pc:sldMk cId="1310337324" sldId="2288"/>
            <ac:graphicFrameMk id="12" creationId="{D9AA93B1-AAD9-CE06-C4E5-443D01E255C2}"/>
          </ac:graphicFrameMkLst>
        </pc:graphicFrameChg>
        <pc:graphicFrameChg chg="del mod modGraphic">
          <ac:chgData name="공덕호" userId="71ce1358-e66d-48ff-a044-821898ec7d32" providerId="ADAL" clId="{6113B53C-7DA4-4F30-BB81-417333533A7E}" dt="2022-08-31T04:47:12.675" v="1247" actId="478"/>
          <ac:graphicFrameMkLst>
            <pc:docMk/>
            <pc:sldMk cId="1310337324" sldId="2288"/>
            <ac:graphicFrameMk id="18" creationId="{9E1862D0-8116-A31D-A6AE-409EA1F99A26}"/>
          </ac:graphicFrameMkLst>
        </pc:graphicFrameChg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1443195006" sldId="2288"/>
        </pc:sldMkLst>
      </pc:sldChg>
      <pc:sldChg chg="del">
        <pc:chgData name="공덕호" userId="71ce1358-e66d-48ff-a044-821898ec7d32" providerId="ADAL" clId="{6113B53C-7DA4-4F30-BB81-417333533A7E}" dt="2022-08-30T10:57:09.897" v="1" actId="47"/>
        <pc:sldMkLst>
          <pc:docMk/>
          <pc:sldMk cId="1041011282" sldId="2289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1577210782" sldId="2290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286547977" sldId="2291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3254884784" sldId="2292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37828769" sldId="2293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3950012867" sldId="2294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46521391" sldId="2295"/>
        </pc:sldMkLst>
      </pc:sldChg>
    </pc:docChg>
  </pc:docChgLst>
  <pc:docChgLst>
    <pc:chgData name="공덕호" userId="71ce1358-e66d-48ff-a044-821898ec7d32" providerId="ADAL" clId="{A15909E6-2358-4349-B8DE-971EE8DBEDBB}"/>
    <pc:docChg chg="undo custSel modSld">
      <pc:chgData name="공덕호" userId="71ce1358-e66d-48ff-a044-821898ec7d32" providerId="ADAL" clId="{A15909E6-2358-4349-B8DE-971EE8DBEDBB}" dt="2022-09-16T06:19:29.440" v="574" actId="20577"/>
      <pc:docMkLst>
        <pc:docMk/>
      </pc:docMkLst>
      <pc:sldChg chg="addSp delSp modSp mod">
        <pc:chgData name="공덕호" userId="71ce1358-e66d-48ff-a044-821898ec7d32" providerId="ADAL" clId="{A15909E6-2358-4349-B8DE-971EE8DBEDBB}" dt="2022-09-16T06:19:29.440" v="574" actId="20577"/>
        <pc:sldMkLst>
          <pc:docMk/>
          <pc:sldMk cId="2037530281" sldId="2288"/>
        </pc:sldMkLst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2" creationId="{BBC30D64-74AF-17FB-DFE0-6561A64F3D99}"/>
          </ac:spMkLst>
        </pc:spChg>
        <pc:spChg chg="add del mod">
          <ac:chgData name="공덕호" userId="71ce1358-e66d-48ff-a044-821898ec7d32" providerId="ADAL" clId="{A15909E6-2358-4349-B8DE-971EE8DBEDBB}" dt="2022-09-16T05:09:40.486" v="96" actId="478"/>
          <ac:spMkLst>
            <pc:docMk/>
            <pc:sldMk cId="2037530281" sldId="2288"/>
            <ac:spMk id="3" creationId="{87455424-27EF-DA64-832E-1F419B31E35A}"/>
          </ac:spMkLst>
        </pc:spChg>
        <pc:spChg chg="add del mod">
          <ac:chgData name="공덕호" userId="71ce1358-e66d-48ff-a044-821898ec7d32" providerId="ADAL" clId="{A15909E6-2358-4349-B8DE-971EE8DBEDBB}" dt="2022-09-16T05:09:40.486" v="96" actId="478"/>
          <ac:spMkLst>
            <pc:docMk/>
            <pc:sldMk cId="2037530281" sldId="2288"/>
            <ac:spMk id="5" creationId="{5F33FE13-DE5C-5623-5A51-20B58358C1FA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" creationId="{BF6B57A9-1C32-AAC3-654B-79599DFA46E3}"/>
          </ac:spMkLst>
        </pc:spChg>
        <pc:spChg chg="mod">
          <ac:chgData name="공덕호" userId="71ce1358-e66d-48ff-a044-821898ec7d32" providerId="ADAL" clId="{A15909E6-2358-4349-B8DE-971EE8DBEDBB}" dt="2022-09-16T05:08:54.016" v="64"/>
          <ac:spMkLst>
            <pc:docMk/>
            <pc:sldMk cId="2037530281" sldId="2288"/>
            <ac:spMk id="25" creationId="{479F49F5-DA4A-0E93-83A0-E22581B14AFF}"/>
          </ac:spMkLst>
        </pc:spChg>
        <pc:spChg chg="mod">
          <ac:chgData name="공덕호" userId="71ce1358-e66d-48ff-a044-821898ec7d32" providerId="ADAL" clId="{A15909E6-2358-4349-B8DE-971EE8DBEDBB}" dt="2022-09-16T05:08:54.016" v="64"/>
          <ac:spMkLst>
            <pc:docMk/>
            <pc:sldMk cId="2037530281" sldId="2288"/>
            <ac:spMk id="30" creationId="{96C4E0FB-DD78-A4D8-E324-FD465307058F}"/>
          </ac:spMkLst>
        </pc:spChg>
        <pc:spChg chg="mod">
          <ac:chgData name="공덕호" userId="71ce1358-e66d-48ff-a044-821898ec7d32" providerId="ADAL" clId="{A15909E6-2358-4349-B8DE-971EE8DBEDBB}" dt="2022-09-16T05:09:14.463" v="67"/>
          <ac:spMkLst>
            <pc:docMk/>
            <pc:sldMk cId="2037530281" sldId="2288"/>
            <ac:spMk id="42" creationId="{E0CA2543-3B43-949C-D7A1-852670204DCF}"/>
          </ac:spMkLst>
        </pc:spChg>
        <pc:spChg chg="mod">
          <ac:chgData name="공덕호" userId="71ce1358-e66d-48ff-a044-821898ec7d32" providerId="ADAL" clId="{A15909E6-2358-4349-B8DE-971EE8DBEDBB}" dt="2022-09-16T05:09:14.463" v="67"/>
          <ac:spMkLst>
            <pc:docMk/>
            <pc:sldMk cId="2037530281" sldId="2288"/>
            <ac:spMk id="44" creationId="{68F65AFC-414F-0F1F-7786-F9BD75B00522}"/>
          </ac:spMkLst>
        </pc:spChg>
        <pc:spChg chg="mod">
          <ac:chgData name="공덕호" userId="71ce1358-e66d-48ff-a044-821898ec7d32" providerId="ADAL" clId="{A15909E6-2358-4349-B8DE-971EE8DBEDBB}" dt="2022-09-16T05:09:31.256" v="94" actId="14100"/>
          <ac:spMkLst>
            <pc:docMk/>
            <pc:sldMk cId="2037530281" sldId="2288"/>
            <ac:spMk id="46" creationId="{70926EA7-6D01-BAA6-52C4-572D4F8C2314}"/>
          </ac:spMkLst>
        </pc:spChg>
        <pc:spChg chg="add mod">
          <ac:chgData name="공덕호" userId="71ce1358-e66d-48ff-a044-821898ec7d32" providerId="ADAL" clId="{A15909E6-2358-4349-B8DE-971EE8DBEDBB}" dt="2022-09-16T05:20:55.045" v="312" actId="20577"/>
          <ac:spMkLst>
            <pc:docMk/>
            <pc:sldMk cId="2037530281" sldId="2288"/>
            <ac:spMk id="49" creationId="{BA7BD340-A76C-6DE2-4563-7D0AD9E826E4}"/>
          </ac:spMkLst>
        </pc:spChg>
        <pc:spChg chg="add mod">
          <ac:chgData name="공덕호" userId="71ce1358-e66d-48ff-a044-821898ec7d32" providerId="ADAL" clId="{A15909E6-2358-4349-B8DE-971EE8DBEDBB}" dt="2022-09-16T05:36:25.028" v="451" actId="6549"/>
          <ac:spMkLst>
            <pc:docMk/>
            <pc:sldMk cId="2037530281" sldId="2288"/>
            <ac:spMk id="54" creationId="{024ABDE4-19B4-CAF1-1537-DE004DDB8607}"/>
          </ac:spMkLst>
        </pc:spChg>
        <pc:spChg chg="add mod">
          <ac:chgData name="공덕호" userId="71ce1358-e66d-48ff-a044-821898ec7d32" providerId="ADAL" clId="{A15909E6-2358-4349-B8DE-971EE8DBEDBB}" dt="2022-09-16T05:12:45.882" v="166" actId="20577"/>
          <ac:spMkLst>
            <pc:docMk/>
            <pc:sldMk cId="2037530281" sldId="2288"/>
            <ac:spMk id="58" creationId="{EF6CF4EE-8EF5-6741-09AE-18F4CDFD1757}"/>
          </ac:spMkLst>
        </pc:spChg>
        <pc:spChg chg="add del mod">
          <ac:chgData name="공덕호" userId="71ce1358-e66d-48ff-a044-821898ec7d32" providerId="ADAL" clId="{A15909E6-2358-4349-B8DE-971EE8DBEDBB}" dt="2022-09-16T05:12:20.094" v="155" actId="478"/>
          <ac:spMkLst>
            <pc:docMk/>
            <pc:sldMk cId="2037530281" sldId="2288"/>
            <ac:spMk id="63" creationId="{0F050F91-536B-C5D3-378F-E51D68E873C0}"/>
          </ac:spMkLst>
        </pc:spChg>
        <pc:spChg chg="add mod">
          <ac:chgData name="공덕호" userId="71ce1358-e66d-48ff-a044-821898ec7d32" providerId="ADAL" clId="{A15909E6-2358-4349-B8DE-971EE8DBEDBB}" dt="2022-09-16T05:12:48.548" v="167" actId="20577"/>
          <ac:spMkLst>
            <pc:docMk/>
            <pc:sldMk cId="2037530281" sldId="2288"/>
            <ac:spMk id="7169" creationId="{96DD3E6A-45D8-1D41-5230-9C97B8210E9F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4" creationId="{5C29D243-FEE6-DFDF-EF4E-199EF008BFB6}"/>
          </ac:spMkLst>
        </pc:spChg>
        <pc:spChg chg="add mod topLvl">
          <ac:chgData name="공덕호" userId="71ce1358-e66d-48ff-a044-821898ec7d32" providerId="ADAL" clId="{A15909E6-2358-4349-B8DE-971EE8DBEDBB}" dt="2022-09-16T05:23:58.018" v="375" actId="12789"/>
          <ac:spMkLst>
            <pc:docMk/>
            <pc:sldMk cId="2037530281" sldId="2288"/>
            <ac:spMk id="7176" creationId="{4DCC8F35-2D62-286B-DF3A-9CF6BEC24554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7" creationId="{06D3255E-F7A7-80E5-6E9E-48F20657121B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9" creationId="{38E848A6-8DE4-3B93-133F-42965FD2C28E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81" creationId="{BE0C7691-1253-CC18-0AF7-4D0F535F8540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83" creationId="{029F5CC7-027C-A752-7562-5FACB0D5436C}"/>
          </ac:spMkLst>
        </pc:spChg>
        <pc:spChg chg="mod topLvl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199" creationId="{F2AE4935-E630-BFED-A37C-53949806E814}"/>
          </ac:spMkLst>
        </pc:spChg>
        <pc:spChg chg="mod topLvl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03" creationId="{A5AE9F12-89C0-E4D4-CB32-F3CAF554F7E1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4" creationId="{189E91E5-B05C-1D59-3772-E2A843C6B0FA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5" creationId="{7E79F713-9C49-6996-DDE8-06E8E77A7BE8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6" creationId="{6541ECC1-97CC-31E8-F88A-906C0ED2488B}"/>
          </ac:spMkLst>
        </pc:spChg>
        <pc:spChg chg="add del mod">
          <ac:chgData name="공덕호" userId="71ce1358-e66d-48ff-a044-821898ec7d32" providerId="ADAL" clId="{A15909E6-2358-4349-B8DE-971EE8DBEDBB}" dt="2022-09-16T05:19:52.775" v="269" actId="478"/>
          <ac:spMkLst>
            <pc:docMk/>
            <pc:sldMk cId="2037530281" sldId="2288"/>
            <ac:spMk id="7223" creationId="{F36D1E35-779A-4566-BDA8-3AD2314122CB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29" creationId="{7F0523E3-8E5A-B3AB-5467-C24A91519AA7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31" creationId="{2402D9F7-583F-81B7-F74C-3842103B3318}"/>
          </ac:spMkLst>
        </pc:spChg>
        <pc:spChg chg="add del">
          <ac:chgData name="공덕호" userId="71ce1358-e66d-48ff-a044-821898ec7d32" providerId="ADAL" clId="{A15909E6-2358-4349-B8DE-971EE8DBEDBB}" dt="2022-09-16T05:22:40.341" v="333" actId="22"/>
          <ac:spMkLst>
            <pc:docMk/>
            <pc:sldMk cId="2037530281" sldId="2288"/>
            <ac:spMk id="7241" creationId="{B75376FF-64D7-89A4-2466-CC131668A1A1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51" creationId="{7FB53787-B54A-F10A-5E06-8DC9CA97367E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53" creationId="{E08ADD4A-89FD-D5FE-9526-7530E9DFF3A0}"/>
          </ac:spMkLst>
        </pc:spChg>
        <pc:spChg chg="add mod topLvl">
          <ac:chgData name="공덕호" userId="71ce1358-e66d-48ff-a044-821898ec7d32" providerId="ADAL" clId="{A15909E6-2358-4349-B8DE-971EE8DBEDBB}" dt="2022-09-16T05:23:51.284" v="372" actId="164"/>
          <ac:spMkLst>
            <pc:docMk/>
            <pc:sldMk cId="2037530281" sldId="2288"/>
            <ac:spMk id="7261" creationId="{DD9ED431-CE05-2D02-5085-46B71BD93971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264" creationId="{2FA90F30-8C52-352F-7A1B-BE5D9C28077C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266" creationId="{F93E8AAF-2F69-41C7-53A6-CE949ECDA0F5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84" creationId="{40868504-6ED0-89EE-F56F-57F479D39726}"/>
          </ac:spMkLst>
        </pc:spChg>
        <pc:spChg chg="add del mod">
          <ac:chgData name="공덕호" userId="71ce1358-e66d-48ff-a044-821898ec7d32" providerId="ADAL" clId="{A15909E6-2358-4349-B8DE-971EE8DBEDBB}" dt="2022-09-16T05:35:55.384" v="419" actId="478"/>
          <ac:spMkLst>
            <pc:docMk/>
            <pc:sldMk cId="2037530281" sldId="2288"/>
            <ac:spMk id="7288" creationId="{3CEEFC1F-9B86-6DC4-EB36-1018568F9F9B}"/>
          </ac:spMkLst>
        </pc:spChg>
        <pc:spChg chg="add del mod">
          <ac:chgData name="공덕호" userId="71ce1358-e66d-48ff-a044-821898ec7d32" providerId="ADAL" clId="{A15909E6-2358-4349-B8DE-971EE8DBEDBB}" dt="2022-09-16T05:37:00.804" v="461" actId="478"/>
          <ac:spMkLst>
            <pc:docMk/>
            <pc:sldMk cId="2037530281" sldId="2288"/>
            <ac:spMk id="7295" creationId="{7F101316-FC2D-AB2D-91D3-251EC1EB8D62}"/>
          </ac:spMkLst>
        </pc:spChg>
        <pc:spChg chg="add mod">
          <ac:chgData name="공덕호" userId="71ce1358-e66d-48ff-a044-821898ec7d32" providerId="ADAL" clId="{A15909E6-2358-4349-B8DE-971EE8DBEDBB}" dt="2022-09-16T05:37:27.217" v="477" actId="14100"/>
          <ac:spMkLst>
            <pc:docMk/>
            <pc:sldMk cId="2037530281" sldId="2288"/>
            <ac:spMk id="7303" creationId="{9258D9A6-E857-F940-41D9-24DBC0AB7A70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307" creationId="{D8E0B5DF-D9B1-6F21-7512-A3666CBC80ED}"/>
          </ac:spMkLst>
        </pc:spChg>
        <pc:spChg chg="mod">
          <ac:chgData name="공덕호" userId="71ce1358-e66d-48ff-a044-821898ec7d32" providerId="ADAL" clId="{A15909E6-2358-4349-B8DE-971EE8DBEDBB}" dt="2022-09-16T05:43:41.570" v="541" actId="14100"/>
          <ac:spMkLst>
            <pc:docMk/>
            <pc:sldMk cId="2037530281" sldId="2288"/>
            <ac:spMk id="7312" creationId="{2BBD96B0-4B84-5034-4E2D-6C7F032BE01B}"/>
          </ac:spMkLst>
        </pc:spChg>
        <pc:spChg chg="mod">
          <ac:chgData name="공덕호" userId="71ce1358-e66d-48ff-a044-821898ec7d32" providerId="ADAL" clId="{A15909E6-2358-4349-B8DE-971EE8DBEDBB}" dt="2022-09-16T05:37:41.432" v="490" actId="14100"/>
          <ac:spMkLst>
            <pc:docMk/>
            <pc:sldMk cId="2037530281" sldId="2288"/>
            <ac:spMk id="7313" creationId="{04A46030-2015-0E9A-E978-5EFF00AD4200}"/>
          </ac:spMkLst>
        </pc:spChg>
        <pc:spChg chg="mod">
          <ac:chgData name="공덕호" userId="71ce1358-e66d-48ff-a044-821898ec7d32" providerId="ADAL" clId="{A15909E6-2358-4349-B8DE-971EE8DBEDBB}" dt="2022-09-16T05:37:47.737" v="494" actId="14100"/>
          <ac:spMkLst>
            <pc:docMk/>
            <pc:sldMk cId="2037530281" sldId="2288"/>
            <ac:spMk id="7314" creationId="{1D4AE783-86A7-E7EC-625C-64740DF21CFC}"/>
          </ac:spMkLst>
        </pc:spChg>
        <pc:spChg chg="mod">
          <ac:chgData name="공덕호" userId="71ce1358-e66d-48ff-a044-821898ec7d32" providerId="ADAL" clId="{A15909E6-2358-4349-B8DE-971EE8DBEDBB}" dt="2022-09-16T05:38:31.092" v="537" actId="20577"/>
          <ac:spMkLst>
            <pc:docMk/>
            <pc:sldMk cId="2037530281" sldId="2288"/>
            <ac:spMk id="7315" creationId="{B5619FAE-A23E-7580-710A-D49B7B763328}"/>
          </ac:spMkLst>
        </pc:spChg>
        <pc:spChg chg="mod">
          <ac:chgData name="공덕호" userId="71ce1358-e66d-48ff-a044-821898ec7d32" providerId="ADAL" clId="{A15909E6-2358-4349-B8DE-971EE8DBEDBB}" dt="2022-09-16T05:38:04.459" v="523" actId="20577"/>
          <ac:spMkLst>
            <pc:docMk/>
            <pc:sldMk cId="2037530281" sldId="2288"/>
            <ac:spMk id="7316" creationId="{1CFEA8CF-C2EC-97A7-E0A0-40838F6850AF}"/>
          </ac:spMkLst>
        </pc:spChg>
        <pc:spChg chg="mod">
          <ac:chgData name="공덕호" userId="71ce1358-e66d-48ff-a044-821898ec7d32" providerId="ADAL" clId="{A15909E6-2358-4349-B8DE-971EE8DBEDBB}" dt="2022-09-16T05:37:30.598" v="478"/>
          <ac:spMkLst>
            <pc:docMk/>
            <pc:sldMk cId="2037530281" sldId="2288"/>
            <ac:spMk id="7317" creationId="{2E2136F5-D559-6F94-60BA-EC9CC0F7AFE5}"/>
          </ac:spMkLst>
        </pc:spChg>
        <pc:spChg chg="add del mod">
          <ac:chgData name="공덕호" userId="71ce1358-e66d-48ff-a044-821898ec7d32" providerId="ADAL" clId="{A15909E6-2358-4349-B8DE-971EE8DBEDBB}" dt="2022-09-16T06:19:03.473" v="547" actId="478"/>
          <ac:spMkLst>
            <pc:docMk/>
            <pc:sldMk cId="2037530281" sldId="2288"/>
            <ac:spMk id="7318" creationId="{C82B9AE3-E622-ED88-ABBE-AD525FBBBCE8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2" creationId="{C03ED4AB-C128-A301-8FA3-DAF7D4040143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3" creationId="{44DD9F23-F804-BC5B-DDB5-0A044F3F9D31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4" creationId="{25FA4E18-9D9E-10F5-9BC0-AD90388D4FFC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5" creationId="{99C596D7-BE35-091E-A9A3-BC4145959B1D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6" creationId="{C2F91E85-64E3-449B-9642-1460E803F2FD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7" creationId="{C5C9406A-0038-A56B-783A-A6008F62D49A}"/>
          </ac:spMkLst>
        </pc:spChg>
        <pc:spChg chg="add mod">
          <ac:chgData name="공덕호" userId="71ce1358-e66d-48ff-a044-821898ec7d32" providerId="ADAL" clId="{A15909E6-2358-4349-B8DE-971EE8DBEDBB}" dt="2022-09-16T06:19:29.440" v="574" actId="20577"/>
          <ac:spMkLst>
            <pc:docMk/>
            <pc:sldMk cId="2037530281" sldId="2288"/>
            <ac:spMk id="7329" creationId="{C2974BD9-549D-953F-279F-2CC8E7C77760}"/>
          </ac:spMkLst>
        </pc:spChg>
        <pc:grpChg chg="add del mod">
          <ac:chgData name="공덕호" userId="71ce1358-e66d-48ff-a044-821898ec7d32" providerId="ADAL" clId="{A15909E6-2358-4349-B8DE-971EE8DBEDBB}" dt="2022-09-16T05:09:40.486" v="96" actId="478"/>
          <ac:grpSpMkLst>
            <pc:docMk/>
            <pc:sldMk cId="2037530281" sldId="2288"/>
            <ac:grpSpMk id="14" creationId="{0270E36F-2135-9975-FAE1-BFB4051F047D}"/>
          </ac:grpSpMkLst>
        </pc:grpChg>
        <pc:grpChg chg="add del mod">
          <ac:chgData name="공덕호" userId="71ce1358-e66d-48ff-a044-821898ec7d32" providerId="ADAL" clId="{A15909E6-2358-4349-B8DE-971EE8DBEDBB}" dt="2022-09-16T05:09:40.486" v="96" actId="478"/>
          <ac:grpSpMkLst>
            <pc:docMk/>
            <pc:sldMk cId="2037530281" sldId="2288"/>
            <ac:grpSpMk id="16" creationId="{3D5CAB1A-BEB3-C17E-A450-1F3D4A30CAFB}"/>
          </ac:grpSpMkLst>
        </pc:grpChg>
        <pc:grpChg chg="mod">
          <ac:chgData name="공덕호" userId="71ce1358-e66d-48ff-a044-821898ec7d32" providerId="ADAL" clId="{A15909E6-2358-4349-B8DE-971EE8DBEDBB}" dt="2022-09-16T05:08:54.016" v="64"/>
          <ac:grpSpMkLst>
            <pc:docMk/>
            <pc:sldMk cId="2037530281" sldId="2288"/>
            <ac:grpSpMk id="17" creationId="{6BDD5712-2B4F-6BD4-6A94-159C2274BEB6}"/>
          </ac:grpSpMkLst>
        </pc:grpChg>
        <pc:grpChg chg="mod">
          <ac:chgData name="공덕호" userId="71ce1358-e66d-48ff-a044-821898ec7d32" providerId="ADAL" clId="{A15909E6-2358-4349-B8DE-971EE8DBEDBB}" dt="2022-09-16T05:08:54.016" v="64"/>
          <ac:grpSpMkLst>
            <pc:docMk/>
            <pc:sldMk cId="2037530281" sldId="2288"/>
            <ac:grpSpMk id="21" creationId="{ABD2782A-78C3-C403-5978-C1935333AF6C}"/>
          </ac:grpSpMkLst>
        </pc:grpChg>
        <pc:grpChg chg="add del mod">
          <ac:chgData name="공덕호" userId="71ce1358-e66d-48ff-a044-821898ec7d32" providerId="ADAL" clId="{A15909E6-2358-4349-B8DE-971EE8DBEDBB}" dt="2022-09-16T05:09:39.692" v="95" actId="478"/>
          <ac:grpSpMkLst>
            <pc:docMk/>
            <pc:sldMk cId="2037530281" sldId="2288"/>
            <ac:grpSpMk id="31" creationId="{22462EA9-CF87-C907-5027-F446AFC036F5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2" creationId="{70D63F18-5A90-3084-C1AA-E309CC8FF074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3" creationId="{C134FA0B-10FC-67DF-6F5B-91CB91E073E7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7" creationId="{0C71EE59-A9AE-A99B-DB4B-15C243E9721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40" creationId="{98B5D03D-B6EA-CB07-86CE-63CDF87CAD84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47" creationId="{9FDCC5AF-7819-72AA-1DAF-5A337FD99A04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172" creationId="{A5BB4E7B-BD36-95F9-F18F-49BB27A41A59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175" creationId="{94550176-E8C2-0AE2-5B17-0CB9E3131519}"/>
          </ac:grpSpMkLst>
        </pc:grpChg>
        <pc:grpChg chg="add del mod">
          <ac:chgData name="공덕호" userId="71ce1358-e66d-48ff-a044-821898ec7d32" providerId="ADAL" clId="{A15909E6-2358-4349-B8DE-971EE8DBEDBB}" dt="2022-09-16T05:15:43.304" v="203" actId="165"/>
          <ac:grpSpMkLst>
            <pc:docMk/>
            <pc:sldMk cId="2037530281" sldId="2288"/>
            <ac:grpSpMk id="7191" creationId="{F4ED704D-DE6B-3C91-7F38-D8993B5E61C4}"/>
          </ac:grpSpMkLst>
        </pc:grpChg>
        <pc:grpChg chg="del mod topLvl">
          <ac:chgData name="공덕호" userId="71ce1358-e66d-48ff-a044-821898ec7d32" providerId="ADAL" clId="{A15909E6-2358-4349-B8DE-971EE8DBEDBB}" dt="2022-09-16T05:15:48.953" v="205" actId="478"/>
          <ac:grpSpMkLst>
            <pc:docMk/>
            <pc:sldMk cId="2037530281" sldId="2288"/>
            <ac:grpSpMk id="7192" creationId="{04883CF6-DDA5-5C21-5C79-126893402AD8}"/>
          </ac:grpSpMkLst>
        </pc:grpChg>
        <pc:grpChg chg="del mod topLvl">
          <ac:chgData name="공덕호" userId="71ce1358-e66d-48ff-a044-821898ec7d32" providerId="ADAL" clId="{A15909E6-2358-4349-B8DE-971EE8DBEDBB}" dt="2022-09-16T05:15:50.294" v="206" actId="478"/>
          <ac:grpSpMkLst>
            <pc:docMk/>
            <pc:sldMk cId="2037530281" sldId="2288"/>
            <ac:grpSpMk id="7197" creationId="{41A41041-E43E-6266-916F-FBB8F498A003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2" creationId="{AF0B6076-A52A-EB7B-F6ED-E5183ED845B6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4" creationId="{E78F05D5-271D-82D6-4788-19B72FB1002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9" creationId="{B9ECE6FC-706A-B592-0B2F-6CF5E9103544}"/>
          </ac:grpSpMkLst>
        </pc:grpChg>
        <pc:grpChg chg="add mod topLvl">
          <ac:chgData name="공덕호" userId="71ce1358-e66d-48ff-a044-821898ec7d32" providerId="ADAL" clId="{A15909E6-2358-4349-B8DE-971EE8DBEDBB}" dt="2022-09-16T05:23:51.284" v="372" actId="164"/>
          <ac:grpSpMkLst>
            <pc:docMk/>
            <pc:sldMk cId="2037530281" sldId="2288"/>
            <ac:grpSpMk id="7217" creationId="{1E5F90B4-1B67-3616-08DC-AC742373921E}"/>
          </ac:grpSpMkLst>
        </pc:grpChg>
        <pc:grpChg chg="add del mod topLvl">
          <ac:chgData name="공덕호" userId="71ce1358-e66d-48ff-a044-821898ec7d32" providerId="ADAL" clId="{A15909E6-2358-4349-B8DE-971EE8DBEDBB}" dt="2022-09-16T05:23:43.067" v="370" actId="165"/>
          <ac:grpSpMkLst>
            <pc:docMk/>
            <pc:sldMk cId="2037530281" sldId="2288"/>
            <ac:grpSpMk id="7224" creationId="{5748CE61-749C-1F7C-DBB5-12C6C3C769ED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25" creationId="{49F97330-7D31-61DE-46C1-A977CB9AC3EE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33" creationId="{FAF72527-C8B4-6C42-271E-DB8C8BBAC7C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42" creationId="{6C08E56A-EA3E-75BA-A2DB-E1D04483A388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55" creationId="{D7E3512D-45CA-9D4A-5942-6E5EB153F57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58" creationId="{565EAF2B-EAF1-9BB3-9C20-D4A0C15DEB9C}"/>
          </ac:grpSpMkLst>
        </pc:grpChg>
        <pc:grpChg chg="add del mod">
          <ac:chgData name="공덕호" userId="71ce1358-e66d-48ff-a044-821898ec7d32" providerId="ADAL" clId="{A15909E6-2358-4349-B8DE-971EE8DBEDBB}" dt="2022-09-16T05:23:39.954" v="369" actId="165"/>
          <ac:grpSpMkLst>
            <pc:docMk/>
            <pc:sldMk cId="2037530281" sldId="2288"/>
            <ac:grpSpMk id="7262" creationId="{185A15F5-AB7F-D972-783A-D0B6D2FCDC6A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1" creationId="{64CD0DBA-F4D5-B2B4-BA70-6EFA436AF043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4" creationId="{4A7BB1BA-90A4-EE9E-11DD-966156F6F84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5" creationId="{2CE88678-C2D8-7DE4-501C-50C575E3697E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8" creationId="{ED639A0F-FD0A-05DF-563B-14351B339A08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9" creationId="{F995CE93-E942-0FBE-9508-EDDE756C4C0D}"/>
          </ac:grpSpMkLst>
        </pc:grpChg>
        <pc:grpChg chg="add mod">
          <ac:chgData name="공덕호" userId="71ce1358-e66d-48ff-a044-821898ec7d32" providerId="ADAL" clId="{A15909E6-2358-4349-B8DE-971EE8DBEDBB}" dt="2022-09-16T05:23:58.018" v="375" actId="12789"/>
          <ac:grpSpMkLst>
            <pc:docMk/>
            <pc:sldMk cId="2037530281" sldId="2288"/>
            <ac:grpSpMk id="7282" creationId="{4DB3226A-8848-3269-4A00-0CA63E2B0BA5}"/>
          </ac:grpSpMkLst>
        </pc:grpChg>
        <pc:grpChg chg="add mod">
          <ac:chgData name="공덕호" userId="71ce1358-e66d-48ff-a044-821898ec7d32" providerId="ADAL" clId="{A15909E6-2358-4349-B8DE-971EE8DBEDBB}" dt="2022-09-16T05:35:21.825" v="413" actId="164"/>
          <ac:grpSpMkLst>
            <pc:docMk/>
            <pc:sldMk cId="2037530281" sldId="2288"/>
            <ac:grpSpMk id="7287" creationId="{EFAD5495-50E0-6B34-9DAC-0C8ACF34C08F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99" creationId="{519033B2-6A8B-CB00-AFD0-F7C2F8373E7F}"/>
          </ac:grpSpMkLst>
        </pc:grpChg>
        <pc:grpChg chg="add mod">
          <ac:chgData name="공덕호" userId="71ce1358-e66d-48ff-a044-821898ec7d32" providerId="ADAL" clId="{A15909E6-2358-4349-B8DE-971EE8DBEDBB}" dt="2022-09-16T05:37:33.256" v="479" actId="1076"/>
          <ac:grpSpMkLst>
            <pc:docMk/>
            <pc:sldMk cId="2037530281" sldId="2288"/>
            <ac:grpSpMk id="7310" creationId="{D7E302DE-4EC1-B799-722B-247F08891226}"/>
          </ac:grpSpMkLst>
        </pc:grpChg>
        <pc:grpChg chg="mod">
          <ac:chgData name="공덕호" userId="71ce1358-e66d-48ff-a044-821898ec7d32" providerId="ADAL" clId="{A15909E6-2358-4349-B8DE-971EE8DBEDBB}" dt="2022-09-16T05:37:30.598" v="478"/>
          <ac:grpSpMkLst>
            <pc:docMk/>
            <pc:sldMk cId="2037530281" sldId="2288"/>
            <ac:grpSpMk id="7311" creationId="{00061036-7787-7B19-B0C7-3400EA376E0E}"/>
          </ac:grpSpMkLst>
        </pc:grpChg>
        <pc:grpChg chg="add del mod">
          <ac:chgData name="공덕호" userId="71ce1358-e66d-48ff-a044-821898ec7d32" providerId="ADAL" clId="{A15909E6-2358-4349-B8DE-971EE8DBEDBB}" dt="2022-09-16T06:19:03.473" v="547" actId="478"/>
          <ac:grpSpMkLst>
            <pc:docMk/>
            <pc:sldMk cId="2037530281" sldId="2288"/>
            <ac:grpSpMk id="7320" creationId="{5F93242E-EC5D-5DF8-7B3D-4799B69462BE}"/>
          </ac:grpSpMkLst>
        </pc:grpChg>
        <pc:grpChg chg="mod">
          <ac:chgData name="공덕호" userId="71ce1358-e66d-48ff-a044-821898ec7d32" providerId="ADAL" clId="{A15909E6-2358-4349-B8DE-971EE8DBEDBB}" dt="2022-09-16T06:14:02.449" v="545"/>
          <ac:grpSpMkLst>
            <pc:docMk/>
            <pc:sldMk cId="2037530281" sldId="2288"/>
            <ac:grpSpMk id="7321" creationId="{17AEDE1B-B048-6B42-800C-98621EB87F8C}"/>
          </ac:grpSpMkLst>
        </pc:grpChg>
        <pc:cxnChg chg="add mod">
          <ac:chgData name="공덕호" userId="71ce1358-e66d-48ff-a044-821898ec7d32" providerId="ADAL" clId="{A15909E6-2358-4349-B8DE-971EE8DBEDBB}" dt="2022-09-16T04:36:08.285" v="60" actId="1076"/>
          <ac:cxnSpMkLst>
            <pc:docMk/>
            <pc:sldMk cId="2037530281" sldId="2288"/>
            <ac:cxnSpMk id="8" creationId="{DFC3BA65-D0CC-276A-6506-3F7018BD35BD}"/>
          </ac:cxnSpMkLst>
        </pc:cxnChg>
        <pc:cxnChg chg="add mod">
          <ac:chgData name="공덕호" userId="71ce1358-e66d-48ff-a044-821898ec7d32" providerId="ADAL" clId="{A15909E6-2358-4349-B8DE-971EE8DBEDBB}" dt="2022-09-16T04:05:23.735" v="44" actId="692"/>
          <ac:cxnSpMkLst>
            <pc:docMk/>
            <pc:sldMk cId="2037530281" sldId="2288"/>
            <ac:cxnSpMk id="12" creationId="{AB3A7DF4-3AC8-5167-84FC-D6A9E6BA68C2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19" creationId="{04D2B7A1-A07A-2D8C-975F-7A0B249BD3FA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22" creationId="{A6835B09-8AAE-EB65-401E-5B000D745637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26" creationId="{7D8BD939-6E1A-2DCD-0157-52F28FDCA7A1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38" creationId="{C9C5F87A-5DDB-13FD-7D10-024298FE20BE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39" creationId="{5BA762A7-1AF8-0B21-0CD1-9B692CC9BB1D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43" creationId="{8E116997-5126-4006-163A-33C6A2F784A4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45" creationId="{4682819A-F9A9-9545-52DA-E9A642182C9C}"/>
          </ac:cxnSpMkLst>
        </pc:cxnChg>
        <pc:cxnChg chg="add mod">
          <ac:chgData name="공덕호" userId="71ce1358-e66d-48ff-a044-821898ec7d32" providerId="ADAL" clId="{A15909E6-2358-4349-B8DE-971EE8DBEDBB}" dt="2022-09-16T05:17:55.064" v="256" actId="1076"/>
          <ac:cxnSpMkLst>
            <pc:docMk/>
            <pc:sldMk cId="2037530281" sldId="2288"/>
            <ac:cxnSpMk id="51" creationId="{2B4A9BF7-FB27-1A4A-EEC4-5796B0417E2F}"/>
          </ac:cxnSpMkLst>
        </pc:cxnChg>
        <pc:cxnChg chg="add mod">
          <ac:chgData name="공덕호" userId="71ce1358-e66d-48ff-a044-821898ec7d32" providerId="ADAL" clId="{A15909E6-2358-4349-B8DE-971EE8DBEDBB}" dt="2022-09-16T05:11:51.407" v="135" actId="1076"/>
          <ac:cxnSpMkLst>
            <pc:docMk/>
            <pc:sldMk cId="2037530281" sldId="2288"/>
            <ac:cxnSpMk id="56" creationId="{270497F8-1FDD-7037-19D1-FF77446491C9}"/>
          </ac:cxnSpMkLst>
        </pc:cxnChg>
        <pc:cxnChg chg="add mod topLvl">
          <ac:chgData name="공덕호" userId="71ce1358-e66d-48ff-a044-821898ec7d32" providerId="ADAL" clId="{A15909E6-2358-4349-B8DE-971EE8DBEDBB}" dt="2022-09-16T05:23:58.018" v="375" actId="12789"/>
          <ac:cxnSpMkLst>
            <pc:docMk/>
            <pc:sldMk cId="2037530281" sldId="2288"/>
            <ac:cxnSpMk id="7180" creationId="{B3624DF8-53A9-3EE4-E6D1-28AB13607D9B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4" creationId="{0034CB55-76BD-F8E6-37A8-EE78177FA9A6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6" creationId="{E92FE15A-3ADB-BB1E-5C8A-FE9596246A54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8" creationId="{074289FD-8A48-C4DF-FC1A-9CB81907AC5D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90" creationId="{0E905BB5-3589-3271-F7C1-46189E0779FB}"/>
          </ac:cxnSpMkLst>
        </pc:cxnChg>
        <pc:cxnChg chg="del mod">
          <ac:chgData name="공덕호" userId="71ce1358-e66d-48ff-a044-821898ec7d32" providerId="ADAL" clId="{A15909E6-2358-4349-B8DE-971EE8DBEDBB}" dt="2022-09-16T05:15:39.724" v="202" actId="478"/>
          <ac:cxnSpMkLst>
            <pc:docMk/>
            <pc:sldMk cId="2037530281" sldId="2288"/>
            <ac:cxnSpMk id="7194" creationId="{518931EF-0C07-362C-3536-5F4E10DFFE65}"/>
          </ac:cxnSpMkLst>
        </pc:cxnChg>
        <pc:cxnChg chg="del mod topLvl">
          <ac:chgData name="공덕호" userId="71ce1358-e66d-48ff-a044-821898ec7d32" providerId="ADAL" clId="{A15909E6-2358-4349-B8DE-971EE8DBEDBB}" dt="2022-09-16T05:15:50.294" v="206" actId="478"/>
          <ac:cxnSpMkLst>
            <pc:docMk/>
            <pc:sldMk cId="2037530281" sldId="2288"/>
            <ac:cxnSpMk id="7198" creationId="{CC1E2713-F458-8BD0-77AB-ED740F7E3DB0}"/>
          </ac:cxnSpMkLst>
        </pc:cxnChg>
        <pc:cxnChg chg="del mod topLvl">
          <ac:chgData name="공덕호" userId="71ce1358-e66d-48ff-a044-821898ec7d32" providerId="ADAL" clId="{A15909E6-2358-4349-B8DE-971EE8DBEDBB}" dt="2022-09-16T05:15:48.953" v="205" actId="478"/>
          <ac:cxnSpMkLst>
            <pc:docMk/>
            <pc:sldMk cId="2037530281" sldId="2288"/>
            <ac:cxnSpMk id="7201" creationId="{E8E7EA06-C1A7-F6F8-195B-3A6ADC515284}"/>
          </ac:cxnSpMkLst>
        </pc:cxnChg>
        <pc:cxnChg chg="add mod">
          <ac:chgData name="공덕호" userId="71ce1358-e66d-48ff-a044-821898ec7d32" providerId="ADAL" clId="{A15909E6-2358-4349-B8DE-971EE8DBEDBB}" dt="2022-09-16T05:35:21.825" v="413" actId="164"/>
          <ac:cxnSpMkLst>
            <pc:docMk/>
            <pc:sldMk cId="2037530281" sldId="2288"/>
            <ac:cxnSpMk id="7226" creationId="{9A2DCDF8-CF97-6F3A-427A-CAA5B52C8038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63" creationId="{4E72BA08-F23B-6EF3-A50C-CD9A7F475FB4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65" creationId="{D6AB06AA-AAC5-7D59-F691-723DD8BE0C8C}"/>
          </ac:cxnSpMkLst>
        </pc:cxnChg>
        <pc:cxnChg chg="del mod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5" creationId="{8D8D4885-4492-05DA-B644-BEDF0443052D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6" creationId="{E390333E-E657-DD5D-A9A6-CEE0CE175B52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9" creationId="{51E2B363-0674-AC70-19BD-ABF74F2C8919}"/>
          </ac:cxnSpMkLst>
        </pc:cxnChg>
        <pc:cxnChg chg="add del mod">
          <ac:chgData name="공덕호" userId="71ce1358-e66d-48ff-a044-821898ec7d32" providerId="ADAL" clId="{A15909E6-2358-4349-B8DE-971EE8DBEDBB}" dt="2022-09-16T05:35:55.881" v="420" actId="478"/>
          <ac:cxnSpMkLst>
            <pc:docMk/>
            <pc:sldMk cId="2037530281" sldId="2288"/>
            <ac:cxnSpMk id="7290" creationId="{93190DE2-57F0-2BB7-BBCF-BD4328D9EC62}"/>
          </ac:cxnSpMkLst>
        </pc:cxnChg>
        <pc:cxnChg chg="add del mod">
          <ac:chgData name="공덕호" userId="71ce1358-e66d-48ff-a044-821898ec7d32" providerId="ADAL" clId="{A15909E6-2358-4349-B8DE-971EE8DBEDBB}" dt="2022-09-16T05:37:00.804" v="461" actId="478"/>
          <ac:cxnSpMkLst>
            <pc:docMk/>
            <pc:sldMk cId="2037530281" sldId="2288"/>
            <ac:cxnSpMk id="7298" creationId="{49EFC3DA-E010-34C0-10DA-2B0DA2D04D3E}"/>
          </ac:cxnSpMkLst>
        </pc:cxnChg>
        <pc:cxnChg chg="add mod">
          <ac:chgData name="공덕호" userId="71ce1358-e66d-48ff-a044-821898ec7d32" providerId="ADAL" clId="{A15909E6-2358-4349-B8DE-971EE8DBEDBB}" dt="2022-09-16T05:37:27.217" v="477" actId="14100"/>
          <ac:cxnSpMkLst>
            <pc:docMk/>
            <pc:sldMk cId="2037530281" sldId="2288"/>
            <ac:cxnSpMk id="7304" creationId="{CE9E7438-0C91-9F6D-5E9F-E7B5C42AC4B1}"/>
          </ac:cxnSpMkLst>
        </pc:cxnChg>
        <pc:cxnChg chg="add del mod">
          <ac:chgData name="공덕호" userId="71ce1358-e66d-48ff-a044-821898ec7d32" providerId="ADAL" clId="{A15909E6-2358-4349-B8DE-971EE8DBEDBB}" dt="2022-09-16T06:19:04.382" v="548" actId="478"/>
          <ac:cxnSpMkLst>
            <pc:docMk/>
            <pc:sldMk cId="2037530281" sldId="2288"/>
            <ac:cxnSpMk id="7319" creationId="{22BCCFD3-F667-4AFB-08FD-1840FD408CC7}"/>
          </ac:cxnSpMkLst>
        </pc:cxnChg>
        <pc:cxnChg chg="add mod">
          <ac:chgData name="공덕호" userId="71ce1358-e66d-48ff-a044-821898ec7d32" providerId="ADAL" clId="{A15909E6-2358-4349-B8DE-971EE8DBEDBB}" dt="2022-09-16T06:19:21.818" v="555" actId="14100"/>
          <ac:cxnSpMkLst>
            <pc:docMk/>
            <pc:sldMk cId="2037530281" sldId="2288"/>
            <ac:cxnSpMk id="7330" creationId="{4626A9B2-4B92-919F-FBF3-7E26F6353C58}"/>
          </ac:cxnSpMkLst>
        </pc:cxnChg>
      </pc:sldChg>
    </pc:docChg>
  </pc:docChgLst>
  <pc:docChgLst>
    <pc:chgData name="공덕호" userId="71ce1358-e66d-48ff-a044-821898ec7d32" providerId="ADAL" clId="{B073B4BE-6B34-4204-8122-D7C9329FFC7E}"/>
    <pc:docChg chg="undo custSel addSld delSld modSld sldOrd">
      <pc:chgData name="공덕호" userId="71ce1358-e66d-48ff-a044-821898ec7d32" providerId="ADAL" clId="{B073B4BE-6B34-4204-8122-D7C9329FFC7E}" dt="2022-08-30T10:53:53.906" v="9544" actId="20577"/>
      <pc:docMkLst>
        <pc:docMk/>
      </pc:docMkLst>
      <pc:sldChg chg="addSp delSp modSp mod">
        <pc:chgData name="공덕호" userId="71ce1358-e66d-48ff-a044-821898ec7d32" providerId="ADAL" clId="{B073B4BE-6B34-4204-8122-D7C9329FFC7E}" dt="2022-08-25T02:34:15.177" v="1254" actId="20577"/>
        <pc:sldMkLst>
          <pc:docMk/>
          <pc:sldMk cId="4246862502" sldId="2287"/>
        </pc:sldMkLst>
        <pc:spChg chg="add mod">
          <ac:chgData name="공덕호" userId="71ce1358-e66d-48ff-a044-821898ec7d32" providerId="ADAL" clId="{B073B4BE-6B34-4204-8122-D7C9329FFC7E}" dt="2022-08-25T02:34:15.177" v="1254" actId="20577"/>
          <ac:spMkLst>
            <pc:docMk/>
            <pc:sldMk cId="4246862502" sldId="2287"/>
            <ac:spMk id="2" creationId="{F97484AE-39E4-14C2-5B31-5FB3686F86BA}"/>
          </ac:spMkLst>
        </pc:spChg>
        <pc:spChg chg="mod">
          <ac:chgData name="공덕호" userId="71ce1358-e66d-48ff-a044-821898ec7d32" providerId="ADAL" clId="{B073B4BE-6B34-4204-8122-D7C9329FFC7E}" dt="2022-08-24T12:09:14.947" v="185" actId="14100"/>
          <ac:spMkLst>
            <pc:docMk/>
            <pc:sldMk cId="4246862502" sldId="2287"/>
            <ac:spMk id="3" creationId="{43DFFF7C-AC2E-13DD-78BE-B319D492E72E}"/>
          </ac:spMkLst>
        </pc:spChg>
        <pc:spChg chg="add mod">
          <ac:chgData name="공덕호" userId="71ce1358-e66d-48ff-a044-821898ec7d32" providerId="ADAL" clId="{B073B4BE-6B34-4204-8122-D7C9329FFC7E}" dt="2022-08-25T02:32:36.871" v="925" actId="14100"/>
          <ac:spMkLst>
            <pc:docMk/>
            <pc:sldMk cId="4246862502" sldId="2287"/>
            <ac:spMk id="8" creationId="{E54B1D54-0967-B678-E43B-F8CB57059907}"/>
          </ac:spMkLst>
        </pc:spChg>
        <pc:spChg chg="add mod">
          <ac:chgData name="공덕호" userId="71ce1358-e66d-48ff-a044-821898ec7d32" providerId="ADAL" clId="{B073B4BE-6B34-4204-8122-D7C9329FFC7E}" dt="2022-08-25T02:32:36.871" v="925" actId="14100"/>
          <ac:spMkLst>
            <pc:docMk/>
            <pc:sldMk cId="4246862502" sldId="2287"/>
            <ac:spMk id="9" creationId="{E39C8816-01AC-173A-8EA7-863B8B506A8A}"/>
          </ac:spMkLst>
        </pc:spChg>
        <pc:spChg chg="del">
          <ac:chgData name="공덕호" userId="71ce1358-e66d-48ff-a044-821898ec7d32" providerId="ADAL" clId="{B073B4BE-6B34-4204-8122-D7C9329FFC7E}" dt="2022-08-24T12:09:03.620" v="173" actId="478"/>
          <ac:spMkLst>
            <pc:docMk/>
            <pc:sldMk cId="4246862502" sldId="2287"/>
            <ac:spMk id="13" creationId="{28DE389B-8EAD-93BA-A4BF-F1062FD440A6}"/>
          </ac:spMkLst>
        </pc:spChg>
        <pc:spChg chg="mod">
          <ac:chgData name="공덕호" userId="71ce1358-e66d-48ff-a044-821898ec7d32" providerId="ADAL" clId="{B073B4BE-6B34-4204-8122-D7C9329FFC7E}" dt="2022-08-24T12:08:30.829" v="66"/>
          <ac:spMkLst>
            <pc:docMk/>
            <pc:sldMk cId="4246862502" sldId="2287"/>
            <ac:spMk id="7171" creationId="{00000000-0000-0000-0000-000000000000}"/>
          </ac:spMkLst>
        </pc:spChg>
        <pc:grpChg chg="add mod">
          <ac:chgData name="공덕호" userId="71ce1358-e66d-48ff-a044-821898ec7d32" providerId="ADAL" clId="{B073B4BE-6B34-4204-8122-D7C9329FFC7E}" dt="2022-08-25T02:32:36.871" v="925" actId="14100"/>
          <ac:grpSpMkLst>
            <pc:docMk/>
            <pc:sldMk cId="4246862502" sldId="2287"/>
            <ac:grpSpMk id="10" creationId="{D05470BE-D769-DE9D-2549-DBC900929C22}"/>
          </ac:grpSpMkLst>
        </pc:grpChg>
        <pc:graphicFrameChg chg="del">
          <ac:chgData name="공덕호" userId="71ce1358-e66d-48ff-a044-821898ec7d32" providerId="ADAL" clId="{B073B4BE-6B34-4204-8122-D7C9329FFC7E}" dt="2022-08-24T12:09:00.820" v="171" actId="478"/>
          <ac:graphicFrameMkLst>
            <pc:docMk/>
            <pc:sldMk cId="4246862502" sldId="2287"/>
            <ac:graphicFrameMk id="16" creationId="{DEE81027-C003-A4ED-E84A-AF708D1C36BB}"/>
          </ac:graphicFrameMkLst>
        </pc:graphicFrameChg>
        <pc:graphicFrameChg chg="del">
          <ac:chgData name="공덕호" userId="71ce1358-e66d-48ff-a044-821898ec7d32" providerId="ADAL" clId="{B073B4BE-6B34-4204-8122-D7C9329FFC7E}" dt="2022-08-24T12:09:02.427" v="172" actId="478"/>
          <ac:graphicFrameMkLst>
            <pc:docMk/>
            <pc:sldMk cId="4246862502" sldId="2287"/>
            <ac:graphicFrameMk id="22" creationId="{25FF9F64-F174-0027-C849-6BD62F9796C0}"/>
          </ac:graphicFrameMkLst>
        </pc:graphicFrameChg>
        <pc:picChg chg="del">
          <ac:chgData name="공덕호" userId="71ce1358-e66d-48ff-a044-821898ec7d32" providerId="ADAL" clId="{B073B4BE-6B34-4204-8122-D7C9329FFC7E}" dt="2022-08-24T12:09:03.620" v="173" actId="478"/>
          <ac:picMkLst>
            <pc:docMk/>
            <pc:sldMk cId="4246862502" sldId="2287"/>
            <ac:picMk id="4" creationId="{34B7E5D8-DA5C-76AD-E1DD-C09049F566A4}"/>
          </ac:picMkLst>
        </pc:picChg>
        <pc:picChg chg="del">
          <ac:chgData name="공덕호" userId="71ce1358-e66d-48ff-a044-821898ec7d32" providerId="ADAL" clId="{B073B4BE-6B34-4204-8122-D7C9329FFC7E}" dt="2022-08-24T12:09:03.620" v="173" actId="478"/>
          <ac:picMkLst>
            <pc:docMk/>
            <pc:sldMk cId="4246862502" sldId="2287"/>
            <ac:picMk id="7" creationId="{6369C1DC-1885-2864-F3F0-D2CA68769FFD}"/>
          </ac:picMkLst>
        </pc:picChg>
        <pc:picChg chg="add del mod">
          <ac:chgData name="공덕호" userId="71ce1358-e66d-48ff-a044-821898ec7d32" providerId="ADAL" clId="{B073B4BE-6B34-4204-8122-D7C9329FFC7E}" dt="2022-08-25T02:26:08.317" v="210" actId="478"/>
          <ac:picMkLst>
            <pc:docMk/>
            <pc:sldMk cId="4246862502" sldId="2287"/>
            <ac:picMk id="1026" creationId="{9C55018E-C5C2-1DA8-F8F2-F5A3AC5522A5}"/>
          </ac:picMkLst>
        </pc:picChg>
        <pc:picChg chg="add mod">
          <ac:chgData name="공덕호" userId="71ce1358-e66d-48ff-a044-821898ec7d32" providerId="ADAL" clId="{B073B4BE-6B34-4204-8122-D7C9329FFC7E}" dt="2022-08-25T02:32:36.871" v="925" actId="14100"/>
          <ac:picMkLst>
            <pc:docMk/>
            <pc:sldMk cId="4246862502" sldId="2287"/>
            <ac:picMk id="1028" creationId="{4CE7F8CD-B36D-9C27-48C3-C92EC6570D10}"/>
          </ac:picMkLst>
        </pc:picChg>
        <pc:cxnChg chg="add mod">
          <ac:chgData name="공덕호" userId="71ce1358-e66d-48ff-a044-821898ec7d32" providerId="ADAL" clId="{B073B4BE-6B34-4204-8122-D7C9329FFC7E}" dt="2022-08-25T02:32:36.871" v="925" actId="14100"/>
          <ac:cxnSpMkLst>
            <pc:docMk/>
            <pc:sldMk cId="4246862502" sldId="2287"/>
            <ac:cxnSpMk id="5" creationId="{50B06BA1-D614-7E0D-A66B-0AFCFE20B172}"/>
          </ac:cxnSpMkLst>
        </pc:cxnChg>
        <pc:cxnChg chg="add mod">
          <ac:chgData name="공덕호" userId="71ce1358-e66d-48ff-a044-821898ec7d32" providerId="ADAL" clId="{B073B4BE-6B34-4204-8122-D7C9329FFC7E}" dt="2022-08-25T02:32:36.871" v="925" actId="14100"/>
          <ac:cxnSpMkLst>
            <pc:docMk/>
            <pc:sldMk cId="4246862502" sldId="2287"/>
            <ac:cxnSpMk id="7" creationId="{4CF0995C-294B-2B57-8986-E0F038DC2856}"/>
          </ac:cxnSpMkLst>
        </pc:cxnChg>
      </pc:sldChg>
      <pc:sldChg chg="addSp delSp modSp add mod ord">
        <pc:chgData name="공덕호" userId="71ce1358-e66d-48ff-a044-821898ec7d32" providerId="ADAL" clId="{B073B4BE-6B34-4204-8122-D7C9329FFC7E}" dt="2022-08-30T05:11:35.704" v="3495" actId="1076"/>
        <pc:sldMkLst>
          <pc:docMk/>
          <pc:sldMk cId="1443195006" sldId="2288"/>
        </pc:sldMkLst>
        <pc:spChg chg="mod">
          <ac:chgData name="공덕호" userId="71ce1358-e66d-48ff-a044-821898ec7d32" providerId="ADAL" clId="{B073B4BE-6B34-4204-8122-D7C9329FFC7E}" dt="2022-08-25T08:55:35.389" v="3471" actId="20577"/>
          <ac:spMkLst>
            <pc:docMk/>
            <pc:sldMk cId="1443195006" sldId="2288"/>
            <ac:spMk id="2" creationId="{F97484AE-39E4-14C2-5B31-5FB3686F86BA}"/>
          </ac:spMkLst>
        </pc:spChg>
        <pc:grpChg chg="del">
          <ac:chgData name="공덕호" userId="71ce1358-e66d-48ff-a044-821898ec7d32" providerId="ADAL" clId="{B073B4BE-6B34-4204-8122-D7C9329FFC7E}" dt="2022-08-25T02:34:27.608" v="1256" actId="478"/>
          <ac:grpSpMkLst>
            <pc:docMk/>
            <pc:sldMk cId="1443195006" sldId="2288"/>
            <ac:grpSpMk id="10" creationId="{D05470BE-D769-DE9D-2549-DBC900929C22}"/>
          </ac:grpSpMkLst>
        </pc:grpChg>
        <pc:picChg chg="add mod">
          <ac:chgData name="공덕호" userId="71ce1358-e66d-48ff-a044-821898ec7d32" providerId="ADAL" clId="{B073B4BE-6B34-4204-8122-D7C9329FFC7E}" dt="2022-08-25T08:53:14.258" v="3383" actId="1076"/>
          <ac:picMkLst>
            <pc:docMk/>
            <pc:sldMk cId="1443195006" sldId="2288"/>
            <ac:picMk id="6" creationId="{BD7A86C8-B204-BE0A-6356-980EBB5266B3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1" creationId="{FBFD93AC-B0C4-3ED3-5133-73F209A8FAF1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3" creationId="{0E91B30E-B5C0-7E8E-BB80-4F13BD516D9F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5" creationId="{0726DAC5-C3F1-2CD2-DA9A-53B069FF912D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7" creationId="{C8755659-DAE4-0A33-0625-EB4CBCAE7ED8}"/>
          </ac:picMkLst>
        </pc:picChg>
        <pc:cxnChg chg="add mod">
          <ac:chgData name="공덕호" userId="71ce1358-e66d-48ff-a044-821898ec7d32" providerId="ADAL" clId="{B073B4BE-6B34-4204-8122-D7C9329FFC7E}" dt="2022-08-25T08:54:16.179" v="3430" actId="14100"/>
          <ac:cxnSpMkLst>
            <pc:docMk/>
            <pc:sldMk cId="1443195006" sldId="2288"/>
            <ac:cxnSpMk id="12" creationId="{F1D30E9A-CC5F-BF8D-CD4D-D096A7D3649F}"/>
          </ac:cxnSpMkLst>
        </pc:cxnChg>
        <pc:cxnChg chg="add mod">
          <ac:chgData name="공덕호" userId="71ce1358-e66d-48ff-a044-821898ec7d32" providerId="ADAL" clId="{B073B4BE-6B34-4204-8122-D7C9329FFC7E}" dt="2022-08-25T08:54:30.516" v="3441" actId="14100"/>
          <ac:cxnSpMkLst>
            <pc:docMk/>
            <pc:sldMk cId="1443195006" sldId="2288"/>
            <ac:cxnSpMk id="13" creationId="{152E1059-9130-2C65-B1FD-BF8A1FAABCA0}"/>
          </ac:cxnSpMkLst>
        </pc:cxnChg>
        <pc:cxnChg chg="add mod">
          <ac:chgData name="공덕호" userId="71ce1358-e66d-48ff-a044-821898ec7d32" providerId="ADAL" clId="{B073B4BE-6B34-4204-8122-D7C9329FFC7E}" dt="2022-08-25T08:53:46.175" v="3391" actId="571"/>
          <ac:cxnSpMkLst>
            <pc:docMk/>
            <pc:sldMk cId="1443195006" sldId="2288"/>
            <ac:cxnSpMk id="15" creationId="{8D49572F-5E2F-A497-51DF-4B025FD580DF}"/>
          </ac:cxnSpMkLst>
        </pc:cxnChg>
      </pc:sldChg>
      <pc:sldChg chg="add">
        <pc:chgData name="공덕호" userId="71ce1358-e66d-48ff-a044-821898ec7d32" providerId="ADAL" clId="{B073B4BE-6B34-4204-8122-D7C9329FFC7E}" dt="2022-08-25T03:00:48.139" v="3095"/>
        <pc:sldMkLst>
          <pc:docMk/>
          <pc:sldMk cId="1041011282" sldId="2289"/>
        </pc:sldMkLst>
      </pc:sldChg>
      <pc:sldChg chg="addSp delSp modSp add mod">
        <pc:chgData name="공덕호" userId="71ce1358-e66d-48ff-a044-821898ec7d32" providerId="ADAL" clId="{B073B4BE-6B34-4204-8122-D7C9329FFC7E}" dt="2022-08-30T05:17:31.962" v="4086" actId="20577"/>
        <pc:sldMkLst>
          <pc:docMk/>
          <pc:sldMk cId="1577210782" sldId="2290"/>
        </pc:sldMkLst>
        <pc:spChg chg="mod">
          <ac:chgData name="공덕호" userId="71ce1358-e66d-48ff-a044-821898ec7d32" providerId="ADAL" clId="{B073B4BE-6B34-4204-8122-D7C9329FFC7E}" dt="2022-08-30T05:17:31.962" v="4086" actId="20577"/>
          <ac:spMkLst>
            <pc:docMk/>
            <pc:sldMk cId="1577210782" sldId="2290"/>
            <ac:spMk id="2" creationId="{F97484AE-39E4-14C2-5B31-5FB3686F86BA}"/>
          </ac:spMkLst>
        </pc:spChg>
        <pc:picChg chg="add mod">
          <ac:chgData name="공덕호" userId="71ce1358-e66d-48ff-a044-821898ec7d32" providerId="ADAL" clId="{B073B4BE-6B34-4204-8122-D7C9329FFC7E}" dt="2022-08-30T05:16:11.876" v="3775" actId="1076"/>
          <ac:picMkLst>
            <pc:docMk/>
            <pc:sldMk cId="1577210782" sldId="2290"/>
            <ac:picMk id="5" creationId="{316061B6-69E5-7275-41F0-EE0690CFE441}"/>
          </ac:picMkLst>
        </pc:picChg>
        <pc:picChg chg="del">
          <ac:chgData name="공덕호" userId="71ce1358-e66d-48ff-a044-821898ec7d32" providerId="ADAL" clId="{B073B4BE-6B34-4204-8122-D7C9329FFC7E}" dt="2022-08-30T05:14:40.764" v="3605" actId="478"/>
          <ac:picMkLst>
            <pc:docMk/>
            <pc:sldMk cId="1577210782" sldId="2290"/>
            <ac:picMk id="6" creationId="{BD7A86C8-B204-BE0A-6356-980EBB5266B3}"/>
          </ac:picMkLst>
        </pc:picChg>
        <pc:picChg chg="del">
          <ac:chgData name="공덕호" userId="71ce1358-e66d-48ff-a044-821898ec7d32" providerId="ADAL" clId="{B073B4BE-6B34-4204-8122-D7C9329FFC7E}" dt="2022-08-30T05:14:31.742" v="3601" actId="478"/>
          <ac:picMkLst>
            <pc:docMk/>
            <pc:sldMk cId="1577210782" sldId="2290"/>
            <ac:picMk id="21" creationId="{FBFD93AC-B0C4-3ED3-5133-73F209A8FAF1}"/>
          </ac:picMkLst>
        </pc:picChg>
        <pc:picChg chg="del">
          <ac:chgData name="공덕호" userId="71ce1358-e66d-48ff-a044-821898ec7d32" providerId="ADAL" clId="{B073B4BE-6B34-4204-8122-D7C9329FFC7E}" dt="2022-08-30T05:14:32.236" v="3602" actId="478"/>
          <ac:picMkLst>
            <pc:docMk/>
            <pc:sldMk cId="1577210782" sldId="2290"/>
            <ac:picMk id="23" creationId="{0E91B30E-B5C0-7E8E-BB80-4F13BD516D9F}"/>
          </ac:picMkLst>
        </pc:picChg>
        <pc:picChg chg="del">
          <ac:chgData name="공덕호" userId="71ce1358-e66d-48ff-a044-821898ec7d32" providerId="ADAL" clId="{B073B4BE-6B34-4204-8122-D7C9329FFC7E}" dt="2022-08-30T05:14:32.559" v="3603" actId="478"/>
          <ac:picMkLst>
            <pc:docMk/>
            <pc:sldMk cId="1577210782" sldId="2290"/>
            <ac:picMk id="25" creationId="{0726DAC5-C3F1-2CD2-DA9A-53B069FF912D}"/>
          </ac:picMkLst>
        </pc:picChg>
        <pc:picChg chg="del">
          <ac:chgData name="공덕호" userId="71ce1358-e66d-48ff-a044-821898ec7d32" providerId="ADAL" clId="{B073B4BE-6B34-4204-8122-D7C9329FFC7E}" dt="2022-08-30T05:14:29.805" v="3600" actId="478"/>
          <ac:picMkLst>
            <pc:docMk/>
            <pc:sldMk cId="1577210782" sldId="2290"/>
            <ac:picMk id="27" creationId="{C8755659-DAE4-0A33-0625-EB4CBCAE7ED8}"/>
          </ac:picMkLst>
        </pc:picChg>
        <pc:cxnChg chg="del">
          <ac:chgData name="공덕호" userId="71ce1358-e66d-48ff-a044-821898ec7d32" providerId="ADAL" clId="{B073B4BE-6B34-4204-8122-D7C9329FFC7E}" dt="2022-08-30T05:14:49.244" v="3609" actId="478"/>
          <ac:cxnSpMkLst>
            <pc:docMk/>
            <pc:sldMk cId="1577210782" sldId="2290"/>
            <ac:cxnSpMk id="12" creationId="{F1D30E9A-CC5F-BF8D-CD4D-D096A7D3649F}"/>
          </ac:cxnSpMkLst>
        </pc:cxnChg>
        <pc:cxnChg chg="del">
          <ac:chgData name="공덕호" userId="71ce1358-e66d-48ff-a044-821898ec7d32" providerId="ADAL" clId="{B073B4BE-6B34-4204-8122-D7C9329FFC7E}" dt="2022-08-30T05:14:48.277" v="3608" actId="478"/>
          <ac:cxnSpMkLst>
            <pc:docMk/>
            <pc:sldMk cId="1577210782" sldId="2290"/>
            <ac:cxnSpMk id="13" creationId="{152E1059-9130-2C65-B1FD-BF8A1FAABCA0}"/>
          </ac:cxnSpMkLst>
        </pc:cxnChg>
        <pc:cxnChg chg="del">
          <ac:chgData name="공덕호" userId="71ce1358-e66d-48ff-a044-821898ec7d32" providerId="ADAL" clId="{B073B4BE-6B34-4204-8122-D7C9329FFC7E}" dt="2022-08-30T05:14:49.929" v="3610" actId="478"/>
          <ac:cxnSpMkLst>
            <pc:docMk/>
            <pc:sldMk cId="1577210782" sldId="2290"/>
            <ac:cxnSpMk id="15" creationId="{8D49572F-5E2F-A497-51DF-4B025FD580DF}"/>
          </ac:cxnSpMkLst>
        </pc:cxnChg>
      </pc:sldChg>
      <pc:sldChg chg="addSp delSp modSp add mod">
        <pc:chgData name="공덕호" userId="71ce1358-e66d-48ff-a044-821898ec7d32" providerId="ADAL" clId="{B073B4BE-6B34-4204-8122-D7C9329FFC7E}" dt="2022-08-30T05:30:11.710" v="5882" actId="20577"/>
        <pc:sldMkLst>
          <pc:docMk/>
          <pc:sldMk cId="4286547977" sldId="2291"/>
        </pc:sldMkLst>
        <pc:spChg chg="mod">
          <ac:chgData name="공덕호" userId="71ce1358-e66d-48ff-a044-821898ec7d32" providerId="ADAL" clId="{B073B4BE-6B34-4204-8122-D7C9329FFC7E}" dt="2022-08-30T05:30:11.710" v="5882" actId="20577"/>
          <ac:spMkLst>
            <pc:docMk/>
            <pc:sldMk cId="4286547977" sldId="2291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18:41.083" v="4211" actId="478"/>
          <ac:picMkLst>
            <pc:docMk/>
            <pc:sldMk cId="4286547977" sldId="2291"/>
            <ac:picMk id="5" creationId="{316061B6-69E5-7275-41F0-EE0690CFE441}"/>
          </ac:picMkLst>
        </pc:picChg>
        <pc:picChg chg="add mod">
          <ac:chgData name="공덕호" userId="71ce1358-e66d-48ff-a044-821898ec7d32" providerId="ADAL" clId="{B073B4BE-6B34-4204-8122-D7C9329FFC7E}" dt="2022-08-30T05:28:01.237" v="5203" actId="1076"/>
          <ac:picMkLst>
            <pc:docMk/>
            <pc:sldMk cId="4286547977" sldId="2291"/>
            <ac:picMk id="6" creationId="{C89CB52B-1E7E-850A-37C0-9912EADA6BDC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5:35:14.654" v="6707" actId="22"/>
        <pc:sldMkLst>
          <pc:docMk/>
          <pc:sldMk cId="3254884784" sldId="2292"/>
        </pc:sldMkLst>
        <pc:spChg chg="mod">
          <ac:chgData name="공덕호" userId="71ce1358-e66d-48ff-a044-821898ec7d32" providerId="ADAL" clId="{B073B4BE-6B34-4204-8122-D7C9329FFC7E}" dt="2022-08-30T05:35:04.259" v="6703" actId="14100"/>
          <ac:spMkLst>
            <pc:docMk/>
            <pc:sldMk cId="3254884784" sldId="2292"/>
            <ac:spMk id="2" creationId="{F97484AE-39E4-14C2-5B31-5FB3686F86BA}"/>
          </ac:spMkLst>
        </pc:spChg>
        <pc:picChg chg="add mod">
          <ac:chgData name="공덕호" userId="71ce1358-e66d-48ff-a044-821898ec7d32" providerId="ADAL" clId="{B073B4BE-6B34-4204-8122-D7C9329FFC7E}" dt="2022-08-30T05:35:07.315" v="6705" actId="14100"/>
          <ac:picMkLst>
            <pc:docMk/>
            <pc:sldMk cId="3254884784" sldId="2292"/>
            <ac:picMk id="5" creationId="{E8B49D99-0007-CA45-3962-5B3123DABD41}"/>
          </ac:picMkLst>
        </pc:picChg>
        <pc:picChg chg="del">
          <ac:chgData name="공덕호" userId="71ce1358-e66d-48ff-a044-821898ec7d32" providerId="ADAL" clId="{B073B4BE-6B34-4204-8122-D7C9329FFC7E}" dt="2022-08-30T05:32:16.179" v="6085" actId="478"/>
          <ac:picMkLst>
            <pc:docMk/>
            <pc:sldMk cId="3254884784" sldId="2292"/>
            <ac:picMk id="6" creationId="{C89CB52B-1E7E-850A-37C0-9912EADA6BDC}"/>
          </ac:picMkLst>
        </pc:picChg>
        <pc:picChg chg="add del">
          <ac:chgData name="공덕호" userId="71ce1358-e66d-48ff-a044-821898ec7d32" providerId="ADAL" clId="{B073B4BE-6B34-4204-8122-D7C9329FFC7E}" dt="2022-08-30T05:35:14.654" v="6707" actId="22"/>
          <ac:picMkLst>
            <pc:docMk/>
            <pc:sldMk cId="3254884784" sldId="2292"/>
            <ac:picMk id="8" creationId="{568F7B22-4A63-075B-E907-0605B8626B27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5:52:26.160" v="8151" actId="20577"/>
        <pc:sldMkLst>
          <pc:docMk/>
          <pc:sldMk cId="437828769" sldId="2293"/>
        </pc:sldMkLst>
        <pc:spChg chg="mod">
          <ac:chgData name="공덕호" userId="71ce1358-e66d-48ff-a044-821898ec7d32" providerId="ADAL" clId="{B073B4BE-6B34-4204-8122-D7C9329FFC7E}" dt="2022-08-30T05:52:26.160" v="8151" actId="20577"/>
          <ac:spMkLst>
            <pc:docMk/>
            <pc:sldMk cId="437828769" sldId="2293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46:31.714" v="6730" actId="478"/>
          <ac:picMkLst>
            <pc:docMk/>
            <pc:sldMk cId="437828769" sldId="2293"/>
            <ac:picMk id="5" creationId="{E8B49D99-0007-CA45-3962-5B3123DABD41}"/>
          </ac:picMkLst>
        </pc:picChg>
        <pc:picChg chg="add mod">
          <ac:chgData name="공덕호" userId="71ce1358-e66d-48ff-a044-821898ec7d32" providerId="ADAL" clId="{B073B4BE-6B34-4204-8122-D7C9329FFC7E}" dt="2022-08-30T05:52:11.134" v="8144" actId="14100"/>
          <ac:picMkLst>
            <pc:docMk/>
            <pc:sldMk cId="437828769" sldId="2293"/>
            <ac:picMk id="6" creationId="{81B4D2E2-9E12-E685-ABAE-2EB8298D5172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6:06:36.892" v="8742" actId="1036"/>
        <pc:sldMkLst>
          <pc:docMk/>
          <pc:sldMk cId="3950012867" sldId="2294"/>
        </pc:sldMkLst>
        <pc:spChg chg="mod">
          <ac:chgData name="공덕호" userId="71ce1358-e66d-48ff-a044-821898ec7d32" providerId="ADAL" clId="{B073B4BE-6B34-4204-8122-D7C9329FFC7E}" dt="2022-08-30T06:06:01.008" v="8723" actId="20577"/>
          <ac:spMkLst>
            <pc:docMk/>
            <pc:sldMk cId="3950012867" sldId="2294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53:50.329" v="8197" actId="478"/>
          <ac:picMkLst>
            <pc:docMk/>
            <pc:sldMk cId="3950012867" sldId="2294"/>
            <ac:picMk id="5" creationId="{E8B49D99-0007-CA45-3962-5B3123DABD41}"/>
          </ac:picMkLst>
        </pc:picChg>
        <pc:picChg chg="add mod">
          <ac:chgData name="공덕호" userId="71ce1358-e66d-48ff-a044-821898ec7d32" providerId="ADAL" clId="{B073B4BE-6B34-4204-8122-D7C9329FFC7E}" dt="2022-08-30T05:54:36.152" v="8255" actId="1037"/>
          <ac:picMkLst>
            <pc:docMk/>
            <pc:sldMk cId="3950012867" sldId="2294"/>
            <ac:picMk id="6" creationId="{C17535E4-FDFD-E1C9-E713-44BDDD6210DA}"/>
          </ac:picMkLst>
        </pc:picChg>
        <pc:picChg chg="add mod">
          <ac:chgData name="공덕호" userId="71ce1358-e66d-48ff-a044-821898ec7d32" providerId="ADAL" clId="{B073B4BE-6B34-4204-8122-D7C9329FFC7E}" dt="2022-08-30T05:54:58.579" v="8321" actId="1076"/>
          <ac:picMkLst>
            <pc:docMk/>
            <pc:sldMk cId="3950012867" sldId="2294"/>
            <ac:picMk id="8" creationId="{A20B2F71-8034-DB06-3B29-27066F399731}"/>
          </ac:picMkLst>
        </pc:picChg>
        <pc:picChg chg="add mod">
          <ac:chgData name="공덕호" userId="71ce1358-e66d-48ff-a044-821898ec7d32" providerId="ADAL" clId="{B073B4BE-6B34-4204-8122-D7C9329FFC7E}" dt="2022-08-30T05:55:10.564" v="8326" actId="1076"/>
          <ac:picMkLst>
            <pc:docMk/>
            <pc:sldMk cId="3950012867" sldId="2294"/>
            <ac:picMk id="10" creationId="{3C0AADE2-15B1-F30F-E420-BC93F9B4DB1C}"/>
          </ac:picMkLst>
        </pc:picChg>
        <pc:picChg chg="add mod">
          <ac:chgData name="공덕호" userId="71ce1358-e66d-48ff-a044-821898ec7d32" providerId="ADAL" clId="{B073B4BE-6B34-4204-8122-D7C9329FFC7E}" dt="2022-08-30T06:06:12.480" v="8727" actId="1076"/>
          <ac:picMkLst>
            <pc:docMk/>
            <pc:sldMk cId="3950012867" sldId="2294"/>
            <ac:picMk id="12" creationId="{F7387824-71D6-6F9A-BFB4-7D509C4853AF}"/>
          </ac:picMkLst>
        </pc:picChg>
        <pc:picChg chg="add mod">
          <ac:chgData name="공덕호" userId="71ce1358-e66d-48ff-a044-821898ec7d32" providerId="ADAL" clId="{B073B4BE-6B34-4204-8122-D7C9329FFC7E}" dt="2022-08-30T06:06:21.577" v="8730" actId="1076"/>
          <ac:picMkLst>
            <pc:docMk/>
            <pc:sldMk cId="3950012867" sldId="2294"/>
            <ac:picMk id="14" creationId="{0D748DAF-52F2-AB62-5BB2-AC88B683B652}"/>
          </ac:picMkLst>
        </pc:picChg>
        <pc:picChg chg="add mod">
          <ac:chgData name="공덕호" userId="71ce1358-e66d-48ff-a044-821898ec7d32" providerId="ADAL" clId="{B073B4BE-6B34-4204-8122-D7C9329FFC7E}" dt="2022-08-30T06:06:36.892" v="8742" actId="1036"/>
          <ac:picMkLst>
            <pc:docMk/>
            <pc:sldMk cId="3950012867" sldId="2294"/>
            <ac:picMk id="16" creationId="{334FA69F-2F29-CAE3-B3D6-D8144E61405F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10:53:53.906" v="9544" actId="20577"/>
        <pc:sldMkLst>
          <pc:docMk/>
          <pc:sldMk cId="446521391" sldId="2295"/>
        </pc:sldMkLst>
        <pc:spChg chg="mod">
          <ac:chgData name="공덕호" userId="71ce1358-e66d-48ff-a044-821898ec7d32" providerId="ADAL" clId="{B073B4BE-6B34-4204-8122-D7C9329FFC7E}" dt="2022-08-30T10:22:07.071" v="8861" actId="14100"/>
          <ac:spMkLst>
            <pc:docMk/>
            <pc:sldMk cId="446521391" sldId="2295"/>
            <ac:spMk id="2" creationId="{F97484AE-39E4-14C2-5B31-5FB3686F86BA}"/>
          </ac:spMkLst>
        </pc:spChg>
        <pc:spChg chg="add mod">
          <ac:chgData name="공덕호" userId="71ce1358-e66d-48ff-a044-821898ec7d32" providerId="ADAL" clId="{B073B4BE-6B34-4204-8122-D7C9329FFC7E}" dt="2022-08-30T10:23:00.518" v="8935" actId="1076"/>
          <ac:spMkLst>
            <pc:docMk/>
            <pc:sldMk cId="446521391" sldId="2295"/>
            <ac:spMk id="7" creationId="{89773754-9FF8-7E5D-4B17-B557016365B9}"/>
          </ac:spMkLst>
        </pc:spChg>
        <pc:spChg chg="add mod">
          <ac:chgData name="공덕호" userId="71ce1358-e66d-48ff-a044-821898ec7d32" providerId="ADAL" clId="{B073B4BE-6B34-4204-8122-D7C9329FFC7E}" dt="2022-08-30T10:25:40.730" v="9158" actId="1076"/>
          <ac:spMkLst>
            <pc:docMk/>
            <pc:sldMk cId="446521391" sldId="2295"/>
            <ac:spMk id="14" creationId="{25CD7807-A5A3-3A51-1300-6B9278D9B696}"/>
          </ac:spMkLst>
        </pc:spChg>
        <pc:spChg chg="add mod">
          <ac:chgData name="공덕호" userId="71ce1358-e66d-48ff-a044-821898ec7d32" providerId="ADAL" clId="{B073B4BE-6B34-4204-8122-D7C9329FFC7E}" dt="2022-08-30T10:49:10.820" v="9231" actId="1076"/>
          <ac:spMkLst>
            <pc:docMk/>
            <pc:sldMk cId="446521391" sldId="2295"/>
            <ac:spMk id="17" creationId="{717826AF-A89B-FE16-2560-4A2D177F8557}"/>
          </ac:spMkLst>
        </pc:spChg>
        <pc:spChg chg="add mod">
          <ac:chgData name="공덕호" userId="71ce1358-e66d-48ff-a044-821898ec7d32" providerId="ADAL" clId="{B073B4BE-6B34-4204-8122-D7C9329FFC7E}" dt="2022-08-30T10:51:27.615" v="9340" actId="14100"/>
          <ac:spMkLst>
            <pc:docMk/>
            <pc:sldMk cId="446521391" sldId="2295"/>
            <ac:spMk id="19" creationId="{CDC22BD2-A6C5-2DE8-812F-48236D3E52B7}"/>
          </ac:spMkLst>
        </pc:spChg>
        <pc:spChg chg="add mod">
          <ac:chgData name="공덕호" userId="71ce1358-e66d-48ff-a044-821898ec7d32" providerId="ADAL" clId="{B073B4BE-6B34-4204-8122-D7C9329FFC7E}" dt="2022-08-30T10:53:53.906" v="9544" actId="20577"/>
          <ac:spMkLst>
            <pc:docMk/>
            <pc:sldMk cId="446521391" sldId="2295"/>
            <ac:spMk id="20" creationId="{49793FF3-0735-61E7-F967-C774B8DB9109}"/>
          </ac:spMkLst>
        </pc:spChg>
        <pc:picChg chg="add mod">
          <ac:chgData name="공덕호" userId="71ce1358-e66d-48ff-a044-821898ec7d32" providerId="ADAL" clId="{B073B4BE-6B34-4204-8122-D7C9329FFC7E}" dt="2022-08-30T06:07:40.707" v="8782" actId="1076"/>
          <ac:picMkLst>
            <pc:docMk/>
            <pc:sldMk cId="446521391" sldId="2295"/>
            <ac:picMk id="5" creationId="{FE5311B6-AB30-80DD-03D4-DCF811754B3C}"/>
          </ac:picMkLst>
        </pc:picChg>
        <pc:picChg chg="del">
          <ac:chgData name="공덕호" userId="71ce1358-e66d-48ff-a044-821898ec7d32" providerId="ADAL" clId="{B073B4BE-6B34-4204-8122-D7C9329FFC7E}" dt="2022-08-30T06:07:15.256" v="8776" actId="478"/>
          <ac:picMkLst>
            <pc:docMk/>
            <pc:sldMk cId="446521391" sldId="2295"/>
            <ac:picMk id="6" creationId="{C17535E4-FDFD-E1C9-E713-44BDDD6210DA}"/>
          </ac:picMkLst>
        </pc:picChg>
        <pc:picChg chg="add mod">
          <ac:chgData name="공덕호" userId="71ce1358-e66d-48ff-a044-821898ec7d32" providerId="ADAL" clId="{B073B4BE-6B34-4204-8122-D7C9329FFC7E}" dt="2022-08-30T10:22:19.840" v="8867" actId="14100"/>
          <ac:picMkLst>
            <pc:docMk/>
            <pc:sldMk cId="446521391" sldId="2295"/>
            <ac:picMk id="6" creationId="{F6893AE1-F6D7-978E-E0E3-E81C31237829}"/>
          </ac:picMkLst>
        </pc:picChg>
        <pc:picChg chg="del">
          <ac:chgData name="공덕호" userId="71ce1358-e66d-48ff-a044-821898ec7d32" providerId="ADAL" clId="{B073B4BE-6B34-4204-8122-D7C9329FFC7E}" dt="2022-08-30T06:07:10.447" v="8774" actId="478"/>
          <ac:picMkLst>
            <pc:docMk/>
            <pc:sldMk cId="446521391" sldId="2295"/>
            <ac:picMk id="8" creationId="{A20B2F71-8034-DB06-3B29-27066F399731}"/>
          </ac:picMkLst>
        </pc:picChg>
        <pc:picChg chg="del">
          <ac:chgData name="공덕호" userId="71ce1358-e66d-48ff-a044-821898ec7d32" providerId="ADAL" clId="{B073B4BE-6B34-4204-8122-D7C9329FFC7E}" dt="2022-08-30T06:07:10.084" v="8773" actId="478"/>
          <ac:picMkLst>
            <pc:docMk/>
            <pc:sldMk cId="446521391" sldId="2295"/>
            <ac:picMk id="10" creationId="{3C0AADE2-15B1-F30F-E420-BC93F9B4DB1C}"/>
          </ac:picMkLst>
        </pc:picChg>
        <pc:picChg chg="del">
          <ac:chgData name="공덕호" userId="71ce1358-e66d-48ff-a044-821898ec7d32" providerId="ADAL" clId="{B073B4BE-6B34-4204-8122-D7C9329FFC7E}" dt="2022-08-30T06:07:09.539" v="8772" actId="478"/>
          <ac:picMkLst>
            <pc:docMk/>
            <pc:sldMk cId="446521391" sldId="2295"/>
            <ac:picMk id="12" creationId="{F7387824-71D6-6F9A-BFB4-7D509C4853AF}"/>
          </ac:picMkLst>
        </pc:picChg>
        <pc:picChg chg="del">
          <ac:chgData name="공덕호" userId="71ce1358-e66d-48ff-a044-821898ec7d32" providerId="ADAL" clId="{B073B4BE-6B34-4204-8122-D7C9329FFC7E}" dt="2022-08-30T06:07:09.254" v="8771" actId="478"/>
          <ac:picMkLst>
            <pc:docMk/>
            <pc:sldMk cId="446521391" sldId="2295"/>
            <ac:picMk id="14" creationId="{0D748DAF-52F2-AB62-5BB2-AC88B683B652}"/>
          </ac:picMkLst>
        </pc:picChg>
        <pc:picChg chg="add mod">
          <ac:chgData name="공덕호" userId="71ce1358-e66d-48ff-a044-821898ec7d32" providerId="ADAL" clId="{B073B4BE-6B34-4204-8122-D7C9329FFC7E}" dt="2022-08-30T10:26:11.366" v="9163" actId="1076"/>
          <ac:picMkLst>
            <pc:docMk/>
            <pc:sldMk cId="446521391" sldId="2295"/>
            <ac:picMk id="16" creationId="{0A03F177-B97A-261E-CABA-791FDF01EAD3}"/>
          </ac:picMkLst>
        </pc:picChg>
        <pc:picChg chg="del">
          <ac:chgData name="공덕호" userId="71ce1358-e66d-48ff-a044-821898ec7d32" providerId="ADAL" clId="{B073B4BE-6B34-4204-8122-D7C9329FFC7E}" dt="2022-08-30T06:07:09.008" v="8770" actId="478"/>
          <ac:picMkLst>
            <pc:docMk/>
            <pc:sldMk cId="446521391" sldId="2295"/>
            <ac:picMk id="16" creationId="{334FA69F-2F29-CAE3-B3D6-D8144E61405F}"/>
          </ac:picMkLst>
        </pc:picChg>
        <pc:cxnChg chg="add mod">
          <ac:chgData name="공덕호" userId="71ce1358-e66d-48ff-a044-821898ec7d32" providerId="ADAL" clId="{B073B4BE-6B34-4204-8122-D7C9329FFC7E}" dt="2022-08-30T10:23:17.776" v="8948" actId="14100"/>
          <ac:cxnSpMkLst>
            <pc:docMk/>
            <pc:sldMk cId="446521391" sldId="2295"/>
            <ac:cxnSpMk id="9" creationId="{475A6959-5B2E-A1A9-38B3-1B6722A29BC2}"/>
          </ac:cxnSpMkLst>
        </pc:cxnChg>
        <pc:cxnChg chg="add mod">
          <ac:chgData name="공덕호" userId="71ce1358-e66d-48ff-a044-821898ec7d32" providerId="ADAL" clId="{B073B4BE-6B34-4204-8122-D7C9329FFC7E}" dt="2022-08-30T10:48:40.984" v="9167" actId="1076"/>
          <ac:cxnSpMkLst>
            <pc:docMk/>
            <pc:sldMk cId="446521391" sldId="2295"/>
            <ac:cxnSpMk id="18" creationId="{F81F5B66-BBE5-0F22-FC11-1A3D74863ECA}"/>
          </ac:cxnSpMkLst>
        </pc:cxnChg>
      </pc:sldChg>
      <pc:sldChg chg="del">
        <pc:chgData name="공덕호" userId="71ce1358-e66d-48ff-a044-821898ec7d32" providerId="ADAL" clId="{B073B4BE-6B34-4204-8122-D7C9329FFC7E}" dt="2022-08-24T12:09:07.010" v="174" actId="47"/>
        <pc:sldMkLst>
          <pc:docMk/>
          <pc:sldMk cId="977961820" sldId="2303"/>
        </pc:sldMkLst>
      </pc:sldChg>
    </pc:docChg>
  </pc:docChgLst>
  <pc:docChgLst>
    <pc:chgData name="공덕호" userId="71ce1358-e66d-48ff-a044-821898ec7d32" providerId="ADAL" clId="{EE9318B8-774F-4C4D-BD8F-21E9B10C1FF6}"/>
    <pc:docChg chg="undo custSel addSld delSld modSld">
      <pc:chgData name="공덕호" userId="71ce1358-e66d-48ff-a044-821898ec7d32" providerId="ADAL" clId="{EE9318B8-774F-4C4D-BD8F-21E9B10C1FF6}" dt="2022-06-25T15:03:58.729" v="7410"/>
      <pc:docMkLst>
        <pc:docMk/>
      </pc:docMkLst>
      <pc:sldChg chg="addSp delSp modSp add del mod">
        <pc:chgData name="공덕호" userId="71ce1358-e66d-48ff-a044-821898ec7d32" providerId="ADAL" clId="{EE9318B8-774F-4C4D-BD8F-21E9B10C1FF6}" dt="2022-06-24T14:30:26.729" v="5177" actId="1036"/>
        <pc:sldMkLst>
          <pc:docMk/>
          <pc:sldMk cId="4246862502" sldId="2287"/>
        </pc:sldMkLst>
        <pc:spChg chg="mod">
          <ac:chgData name="공덕호" userId="71ce1358-e66d-48ff-a044-821898ec7d32" providerId="ADAL" clId="{EE9318B8-774F-4C4D-BD8F-21E9B10C1FF6}" dt="2022-06-23T13:24:03.003" v="205" actId="1036"/>
          <ac:spMkLst>
            <pc:docMk/>
            <pc:sldMk cId="4246862502" sldId="2287"/>
            <ac:spMk id="3" creationId="{43DFFF7C-AC2E-13DD-78BE-B319D492E72E}"/>
          </ac:spMkLst>
        </pc:spChg>
        <pc:spChg chg="add del mod">
          <ac:chgData name="공덕호" userId="71ce1358-e66d-48ff-a044-821898ec7d32" providerId="ADAL" clId="{EE9318B8-774F-4C4D-BD8F-21E9B10C1FF6}" dt="2022-06-23T13:12:35.041" v="183" actId="478"/>
          <ac:spMkLst>
            <pc:docMk/>
            <pc:sldMk cId="4246862502" sldId="2287"/>
            <ac:spMk id="4" creationId="{E98DAED8-84E9-2AD8-2BCF-D56CD8AE1AAC}"/>
          </ac:spMkLst>
        </pc:spChg>
        <pc:spChg chg="del">
          <ac:chgData name="공덕호" userId="71ce1358-e66d-48ff-a044-821898ec7d32" providerId="ADAL" clId="{EE9318B8-774F-4C4D-BD8F-21E9B10C1FF6}" dt="2022-06-23T13:12:44.016" v="186" actId="478"/>
          <ac:spMkLst>
            <pc:docMk/>
            <pc:sldMk cId="4246862502" sldId="2287"/>
            <ac:spMk id="5" creationId="{90DA79D1-EA07-BBE7-9BE6-BCC5082C962A}"/>
          </ac:spMkLst>
        </pc:spChg>
        <pc:spChg chg="del">
          <ac:chgData name="공덕호" userId="71ce1358-e66d-48ff-a044-821898ec7d32" providerId="ADAL" clId="{EE9318B8-774F-4C4D-BD8F-21E9B10C1FF6}" dt="2022-06-23T13:12:44.517" v="187" actId="478"/>
          <ac:spMkLst>
            <pc:docMk/>
            <pc:sldMk cId="4246862502" sldId="2287"/>
            <ac:spMk id="6" creationId="{125531C1-D259-E846-A3C6-D86A04E0D7BA}"/>
          </ac:spMkLst>
        </pc:spChg>
        <pc:grpChg chg="del">
          <ac:chgData name="공덕호" userId="71ce1358-e66d-48ff-a044-821898ec7d32" providerId="ADAL" clId="{EE9318B8-774F-4C4D-BD8F-21E9B10C1FF6}" dt="2022-06-23T13:12:44.996" v="188" actId="478"/>
          <ac:grpSpMkLst>
            <pc:docMk/>
            <pc:sldMk cId="4246862502" sldId="2287"/>
            <ac:grpSpMk id="2" creationId="{9F742DD6-405A-8379-0EED-22A0BB127805}"/>
          </ac:grpSpMkLst>
        </pc:grpChg>
        <pc:grpChg chg="add del">
          <ac:chgData name="공덕호" userId="71ce1358-e66d-48ff-a044-821898ec7d32" providerId="ADAL" clId="{EE9318B8-774F-4C4D-BD8F-21E9B10C1FF6}" dt="2022-06-23T13:11:37.707" v="154" actId="478"/>
          <ac:grpSpMkLst>
            <pc:docMk/>
            <pc:sldMk cId="4246862502" sldId="2287"/>
            <ac:grpSpMk id="8" creationId="{E8FEB4BE-0B96-BE9C-B8BE-DEE4179990CC}"/>
          </ac:grpSpMkLst>
        </pc:grpChg>
        <pc:graphicFrameChg chg="add del mod modGraphic">
          <ac:chgData name="공덕호" userId="71ce1358-e66d-48ff-a044-821898ec7d32" providerId="ADAL" clId="{EE9318B8-774F-4C4D-BD8F-21E9B10C1FF6}" dt="2022-06-23T13:11:20.413" v="145" actId="478"/>
          <ac:graphicFrameMkLst>
            <pc:docMk/>
            <pc:sldMk cId="4246862502" sldId="2287"/>
            <ac:graphicFrameMk id="14" creationId="{665DFDB8-F0D6-7E78-5DFE-6FFF98455FF7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14:29:34.068" v="5097" actId="6549"/>
          <ac:graphicFrameMkLst>
            <pc:docMk/>
            <pc:sldMk cId="4246862502" sldId="2287"/>
            <ac:graphicFrameMk id="16" creationId="{DEE81027-C003-A4ED-E84A-AF708D1C36BB}"/>
          </ac:graphicFrameMkLst>
        </pc:graphicFrameChg>
        <pc:graphicFrameChg chg="add del mod modGraphic">
          <ac:chgData name="공덕호" userId="71ce1358-e66d-48ff-a044-821898ec7d32" providerId="ADAL" clId="{EE9318B8-774F-4C4D-BD8F-21E9B10C1FF6}" dt="2022-06-23T13:49:50.904" v="1002" actId="478"/>
          <ac:graphicFrameMkLst>
            <pc:docMk/>
            <pc:sldMk cId="4246862502" sldId="2287"/>
            <ac:graphicFrameMk id="17" creationId="{B35CDA50-CFA6-FA04-D02D-8B7118A76292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14:30:21.356" v="5174" actId="14100"/>
          <ac:graphicFrameMkLst>
            <pc:docMk/>
            <pc:sldMk cId="4246862502" sldId="2287"/>
            <ac:graphicFrameMk id="22" creationId="{25FF9F64-F174-0027-C849-6BD62F9796C0}"/>
          </ac:graphicFrameMkLst>
        </pc:graphicFrameChg>
        <pc:picChg chg="add mod">
          <ac:chgData name="공덕호" userId="71ce1358-e66d-48ff-a044-821898ec7d32" providerId="ADAL" clId="{EE9318B8-774F-4C4D-BD8F-21E9B10C1FF6}" dt="2022-06-24T14:30:26.729" v="5177" actId="1036"/>
          <ac:picMkLst>
            <pc:docMk/>
            <pc:sldMk cId="4246862502" sldId="2287"/>
            <ac:picMk id="4" creationId="{34B7E5D8-DA5C-76AD-E1DD-C09049F566A4}"/>
          </ac:picMkLst>
        </pc:picChg>
        <pc:picChg chg="add mod">
          <ac:chgData name="공덕호" userId="71ce1358-e66d-48ff-a044-821898ec7d32" providerId="ADAL" clId="{EE9318B8-774F-4C4D-BD8F-21E9B10C1FF6}" dt="2022-06-23T13:50:56.136" v="1005" actId="14100"/>
          <ac:picMkLst>
            <pc:docMk/>
            <pc:sldMk cId="4246862502" sldId="2287"/>
            <ac:picMk id="18" creationId="{AB4BDA5A-7F80-BDAA-B281-838FE07605A5}"/>
          </ac:picMkLst>
        </pc:picChg>
        <pc:picChg chg="add mod">
          <ac:chgData name="공덕호" userId="71ce1358-e66d-48ff-a044-821898ec7d32" providerId="ADAL" clId="{EE9318B8-774F-4C4D-BD8F-21E9B10C1FF6}" dt="2022-06-23T13:50:57.970" v="1006" actId="14100"/>
          <ac:picMkLst>
            <pc:docMk/>
            <pc:sldMk cId="4246862502" sldId="2287"/>
            <ac:picMk id="20" creationId="{06948531-66F3-3DF4-C032-81475A3785D0}"/>
          </ac:picMkLst>
        </pc:picChg>
      </pc:sldChg>
      <pc:sldChg chg="del">
        <pc:chgData name="공덕호" userId="71ce1358-e66d-48ff-a044-821898ec7d32" providerId="ADAL" clId="{EE9318B8-774F-4C4D-BD8F-21E9B10C1FF6}" dt="2022-06-23T13:23:55.434" v="198" actId="47"/>
        <pc:sldMkLst>
          <pc:docMk/>
          <pc:sldMk cId="1129579019" sldId="2293"/>
        </pc:sldMkLst>
      </pc:sldChg>
      <pc:sldChg chg="addSp delSp add del mod">
        <pc:chgData name="공덕호" userId="71ce1358-e66d-48ff-a044-821898ec7d32" providerId="ADAL" clId="{EE9318B8-774F-4C4D-BD8F-21E9B10C1FF6}" dt="2022-06-23T13:24:07.184" v="207" actId="47"/>
        <pc:sldMkLst>
          <pc:docMk/>
          <pc:sldMk cId="1369987151" sldId="2294"/>
        </pc:sldMkLst>
        <pc:spChg chg="add del">
          <ac:chgData name="공덕호" userId="71ce1358-e66d-48ff-a044-821898ec7d32" providerId="ADAL" clId="{EE9318B8-774F-4C4D-BD8F-21E9B10C1FF6}" dt="2022-06-23T13:23:59.486" v="200" actId="478"/>
          <ac:spMkLst>
            <pc:docMk/>
            <pc:sldMk cId="1369987151" sldId="2294"/>
            <ac:spMk id="3" creationId="{43DFFF7C-AC2E-13DD-78BE-B319D492E72E}"/>
          </ac:spMkLst>
        </pc:spChg>
      </pc:sldChg>
      <pc:sldChg chg="addSp delSp modSp add del mod">
        <pc:chgData name="공덕호" userId="71ce1358-e66d-48ff-a044-821898ec7d32" providerId="ADAL" clId="{EE9318B8-774F-4C4D-BD8F-21E9B10C1FF6}" dt="2022-06-24T08:56:45.705" v="3206" actId="47"/>
        <pc:sldMkLst>
          <pc:docMk/>
          <pc:sldMk cId="977961820" sldId="2295"/>
        </pc:sldMkLst>
        <pc:spChg chg="mod">
          <ac:chgData name="공덕호" userId="71ce1358-e66d-48ff-a044-821898ec7d32" providerId="ADAL" clId="{EE9318B8-774F-4C4D-BD8F-21E9B10C1FF6}" dt="2022-06-23T13:24:11.093" v="212"/>
          <ac:spMkLst>
            <pc:docMk/>
            <pc:sldMk cId="977961820" sldId="2295"/>
            <ac:spMk id="3" creationId="{43DFFF7C-AC2E-13DD-78BE-B319D492E72E}"/>
          </ac:spMkLst>
        </pc:spChg>
        <pc:graphicFrameChg chg="add mod modGraphic">
          <ac:chgData name="공덕호" userId="71ce1358-e66d-48ff-a044-821898ec7d32" providerId="ADAL" clId="{EE9318B8-774F-4C4D-BD8F-21E9B10C1FF6}" dt="2022-06-24T08:35:58.016" v="3204" actId="6549"/>
          <ac:graphicFrameMkLst>
            <pc:docMk/>
            <pc:sldMk cId="977961820" sldId="2295"/>
            <ac:graphicFrameMk id="6" creationId="{822C0ECD-C9B5-D920-E781-9F7B972710A9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07:51:44.434" v="2817"/>
          <ac:graphicFrameMkLst>
            <pc:docMk/>
            <pc:sldMk cId="977961820" sldId="2295"/>
            <ac:graphicFrameMk id="7" creationId="{329F0185-C430-7CF0-2E3E-4B2218871F1D}"/>
          </ac:graphicFrameMkLst>
        </pc:graphicFrameChg>
        <pc:graphicFrameChg chg="del modGraphic">
          <ac:chgData name="공덕호" userId="71ce1358-e66d-48ff-a044-821898ec7d32" providerId="ADAL" clId="{EE9318B8-774F-4C4D-BD8F-21E9B10C1FF6}" dt="2022-06-24T03:59:12.395" v="2011" actId="478"/>
          <ac:graphicFrameMkLst>
            <pc:docMk/>
            <pc:sldMk cId="977961820" sldId="2295"/>
            <ac:graphicFrameMk id="16" creationId="{DEE81027-C003-A4ED-E84A-AF708D1C36BB}"/>
          </ac:graphicFrameMkLst>
        </pc:graphicFrameChg>
        <pc:graphicFrameChg chg="del">
          <ac:chgData name="공덕호" userId="71ce1358-e66d-48ff-a044-821898ec7d32" providerId="ADAL" clId="{EE9318B8-774F-4C4D-BD8F-21E9B10C1FF6}" dt="2022-06-24T03:59:13.680" v="2012" actId="478"/>
          <ac:graphicFrameMkLst>
            <pc:docMk/>
            <pc:sldMk cId="977961820" sldId="2295"/>
            <ac:graphicFrameMk id="17" creationId="{B35CDA50-CFA6-FA04-D02D-8B7118A76292}"/>
          </ac:graphicFrameMkLst>
        </pc:graphicFrameChg>
        <pc:picChg chg="add mod">
          <ac:chgData name="공덕호" userId="71ce1358-e66d-48ff-a044-821898ec7d32" providerId="ADAL" clId="{EE9318B8-774F-4C4D-BD8F-21E9B10C1FF6}" dt="2022-06-24T08:25:58.715" v="2998" actId="14100"/>
          <ac:picMkLst>
            <pc:docMk/>
            <pc:sldMk cId="977961820" sldId="2295"/>
            <ac:picMk id="4" creationId="{1548BEE8-B6C2-2A9A-1409-DA902C445B47}"/>
          </ac:picMkLst>
        </pc:picChg>
        <pc:picChg chg="add mod">
          <ac:chgData name="공덕호" userId="71ce1358-e66d-48ff-a044-821898ec7d32" providerId="ADAL" clId="{EE9318B8-774F-4C4D-BD8F-21E9B10C1FF6}" dt="2022-06-24T07:37:43.867" v="2366" actId="14100"/>
          <ac:picMkLst>
            <pc:docMk/>
            <pc:sldMk cId="977961820" sldId="2295"/>
            <ac:picMk id="1026" creationId="{7B5D3DBC-C061-A23A-AC14-911E74F91A31}"/>
          </ac:picMkLst>
        </pc:picChg>
      </pc:sldChg>
      <pc:sldChg chg="addSp delSp modSp add mod">
        <pc:chgData name="공덕호" userId="71ce1358-e66d-48ff-a044-821898ec7d32" providerId="ADAL" clId="{EE9318B8-774F-4C4D-BD8F-21E9B10C1FF6}" dt="2022-06-25T15:03:58.729" v="7410"/>
        <pc:sldMkLst>
          <pc:docMk/>
          <pc:sldMk cId="977961820" sldId="2303"/>
        </pc:sldMkLst>
        <pc:graphicFrameChg chg="mod modGraphic">
          <ac:chgData name="공덕호" userId="71ce1358-e66d-48ff-a044-821898ec7d32" providerId="ADAL" clId="{EE9318B8-774F-4C4D-BD8F-21E9B10C1FF6}" dt="2022-06-25T15:03:58.729" v="7410"/>
          <ac:graphicFrameMkLst>
            <pc:docMk/>
            <pc:sldMk cId="977961820" sldId="2303"/>
            <ac:graphicFrameMk id="6" creationId="{822C0ECD-C9B5-D920-E781-9F7B972710A9}"/>
          </ac:graphicFrameMkLst>
        </pc:graphicFrameChg>
        <pc:graphicFrameChg chg="mod modGraphic">
          <ac:chgData name="공덕호" userId="71ce1358-e66d-48ff-a044-821898ec7d32" providerId="ADAL" clId="{EE9318B8-774F-4C4D-BD8F-21E9B10C1FF6}" dt="2022-06-24T14:38:27.538" v="5538"/>
          <ac:graphicFrameMkLst>
            <pc:docMk/>
            <pc:sldMk cId="977961820" sldId="2303"/>
            <ac:graphicFrameMk id="7" creationId="{329F0185-C430-7CF0-2E3E-4B2218871F1D}"/>
          </ac:graphicFrameMkLst>
        </pc:graphicFrameChg>
        <pc:picChg chg="del mod">
          <ac:chgData name="공덕호" userId="71ce1358-e66d-48ff-a044-821898ec7d32" providerId="ADAL" clId="{EE9318B8-774F-4C4D-BD8F-21E9B10C1FF6}" dt="2022-06-24T14:39:39.633" v="5539" actId="478"/>
          <ac:picMkLst>
            <pc:docMk/>
            <pc:sldMk cId="977961820" sldId="2303"/>
            <ac:picMk id="4" creationId="{1548BEE8-B6C2-2A9A-1409-DA902C445B47}"/>
          </ac:picMkLst>
        </pc:picChg>
        <pc:picChg chg="add del mod">
          <ac:chgData name="공덕호" userId="71ce1358-e66d-48ff-a044-821898ec7d32" providerId="ADAL" clId="{EE9318B8-774F-4C4D-BD8F-21E9B10C1FF6}" dt="2022-06-25T14:40:15.048" v="6251" actId="478"/>
          <ac:picMkLst>
            <pc:docMk/>
            <pc:sldMk cId="977961820" sldId="2303"/>
            <ac:picMk id="4" creationId="{9D710D6D-687D-F2C6-4F44-6441CB4D75F7}"/>
          </ac:picMkLst>
        </pc:picChg>
        <pc:picChg chg="add del mod">
          <ac:chgData name="공덕호" userId="71ce1358-e66d-48ff-a044-821898ec7d32" providerId="ADAL" clId="{EE9318B8-774F-4C4D-BD8F-21E9B10C1FF6}" dt="2022-06-25T14:20:40.018" v="6119" actId="478"/>
          <ac:picMkLst>
            <pc:docMk/>
            <pc:sldMk cId="977961820" sldId="2303"/>
            <ac:picMk id="5" creationId="{F605143E-7366-8892-CE7A-4A828E73E4C2}"/>
          </ac:picMkLst>
        </pc:picChg>
        <pc:picChg chg="add mod">
          <ac:chgData name="공덕호" userId="71ce1358-e66d-48ff-a044-821898ec7d32" providerId="ADAL" clId="{EE9318B8-774F-4C4D-BD8F-21E9B10C1FF6}" dt="2022-06-25T14:40:27.093" v="6256" actId="14100"/>
          <ac:picMkLst>
            <pc:docMk/>
            <pc:sldMk cId="977961820" sldId="2303"/>
            <ac:picMk id="8" creationId="{9E3BBA9C-17B5-86A8-B812-DBD38DA7D643}"/>
          </ac:picMkLst>
        </pc:picChg>
        <pc:picChg chg="mod">
          <ac:chgData name="공덕호" userId="71ce1358-e66d-48ff-a044-821898ec7d32" providerId="ADAL" clId="{EE9318B8-774F-4C4D-BD8F-21E9B10C1FF6}" dt="2022-06-24T14:17:36.080" v="4610" actId="1037"/>
          <ac:picMkLst>
            <pc:docMk/>
            <pc:sldMk cId="977961820" sldId="2303"/>
            <ac:picMk id="1026" creationId="{7B5D3DBC-C061-A23A-AC14-911E74F91A31}"/>
          </ac:picMkLst>
        </pc:picChg>
      </pc:sldChg>
      <pc:sldMasterChg chg="delSldLayout">
        <pc:chgData name="공덕호" userId="71ce1358-e66d-48ff-a044-821898ec7d32" providerId="ADAL" clId="{EE9318B8-774F-4C4D-BD8F-21E9B10C1FF6}" dt="2022-06-24T08:56:45.705" v="3206" actId="47"/>
        <pc:sldMasterMkLst>
          <pc:docMk/>
          <pc:sldMasterMk cId="3006892851" sldId="2147483660"/>
        </pc:sldMasterMkLst>
        <pc:sldLayoutChg chg="del">
          <pc:chgData name="공덕호" userId="71ce1358-e66d-48ff-a044-821898ec7d32" providerId="ADAL" clId="{EE9318B8-774F-4C4D-BD8F-21E9B10C1FF6}" dt="2022-06-24T08:56:45.705" v="3206" actId="47"/>
          <pc:sldLayoutMkLst>
            <pc:docMk/>
            <pc:sldMasterMk cId="3006892851" sldId="2147483660"/>
            <pc:sldLayoutMk cId="2655616416" sldId="2147483672"/>
          </pc:sldLayoutMkLst>
        </pc:sldLayoutChg>
      </pc:sldMasterChg>
    </pc:docChg>
  </pc:docChgLst>
  <pc:docChgLst>
    <pc:chgData name="공덕호" userId="71ce1358-e66d-48ff-a044-821898ec7d32" providerId="ADAL" clId="{2E71629C-D9B5-4A85-9E1F-C990D40459D2}"/>
    <pc:docChg chg="undo custSel modSld">
      <pc:chgData name="공덕호" userId="71ce1358-e66d-48ff-a044-821898ec7d32" providerId="ADAL" clId="{2E71629C-D9B5-4A85-9E1F-C990D40459D2}" dt="2022-09-16T08:22:33.735" v="202" actId="1076"/>
      <pc:docMkLst>
        <pc:docMk/>
      </pc:docMkLst>
      <pc:sldChg chg="addSp delSp modSp mod">
        <pc:chgData name="공덕호" userId="71ce1358-e66d-48ff-a044-821898ec7d32" providerId="ADAL" clId="{2E71629C-D9B5-4A85-9E1F-C990D40459D2}" dt="2022-09-16T08:22:33.735" v="202" actId="1076"/>
        <pc:sldMkLst>
          <pc:docMk/>
          <pc:sldMk cId="2037530281" sldId="2288"/>
        </pc:sldMkLst>
        <pc:spChg chg="mod">
          <ac:chgData name="공덕호" userId="71ce1358-e66d-48ff-a044-821898ec7d32" providerId="ADAL" clId="{2E71629C-D9B5-4A85-9E1F-C990D40459D2}" dt="2022-09-16T07:23:02.388" v="103"/>
          <ac:spMkLst>
            <pc:docMk/>
            <pc:sldMk cId="2037530281" sldId="2288"/>
            <ac:spMk id="20" creationId="{8CA8EC6A-16D1-EFD9-4F53-C98996981AFD}"/>
          </ac:spMkLst>
        </pc:spChg>
        <pc:spChg chg="mod">
          <ac:chgData name="공덕호" userId="71ce1358-e66d-48ff-a044-821898ec7d32" providerId="ADAL" clId="{2E71629C-D9B5-4A85-9E1F-C990D40459D2}" dt="2022-09-16T07:23:02.388" v="103"/>
          <ac:spMkLst>
            <pc:docMk/>
            <pc:sldMk cId="2037530281" sldId="2288"/>
            <ac:spMk id="21" creationId="{C32D119F-9ACD-F93C-D676-9BD4DC5A0801}"/>
          </ac:spMkLst>
        </pc:spChg>
        <pc:spChg chg="mod">
          <ac:chgData name="공덕호" userId="71ce1358-e66d-48ff-a044-821898ec7d32" providerId="ADAL" clId="{2E71629C-D9B5-4A85-9E1F-C990D40459D2}" dt="2022-09-16T07:25:10.887" v="137" actId="12788"/>
          <ac:spMkLst>
            <pc:docMk/>
            <pc:sldMk cId="2037530281" sldId="2288"/>
            <ac:spMk id="25" creationId="{2CECD64B-6DBB-28F2-2332-57BD49DF9884}"/>
          </ac:spMkLst>
        </pc:spChg>
        <pc:spChg chg="mod">
          <ac:chgData name="공덕호" userId="71ce1358-e66d-48ff-a044-821898ec7d32" providerId="ADAL" clId="{2E71629C-D9B5-4A85-9E1F-C990D40459D2}" dt="2022-09-16T07:25:10.887" v="137" actId="12788"/>
          <ac:spMkLst>
            <pc:docMk/>
            <pc:sldMk cId="2037530281" sldId="2288"/>
            <ac:spMk id="26" creationId="{6A1F4293-7669-0D1B-4092-B63BE03207FB}"/>
          </ac:spMkLst>
        </pc:spChg>
        <pc:spChg chg="add mod">
          <ac:chgData name="공덕호" userId="71ce1358-e66d-48ff-a044-821898ec7d32" providerId="ADAL" clId="{2E71629C-D9B5-4A85-9E1F-C990D40459D2}" dt="2022-09-16T07:24:30.445" v="121" actId="14100"/>
          <ac:spMkLst>
            <pc:docMk/>
            <pc:sldMk cId="2037530281" sldId="2288"/>
            <ac:spMk id="27" creationId="{69B44F7D-9B61-CEC0-956A-9A583AEC2B0D}"/>
          </ac:spMkLst>
        </pc:spChg>
        <pc:spChg chg="add mod">
          <ac:chgData name="공덕호" userId="71ce1358-e66d-48ff-a044-821898ec7d32" providerId="ADAL" clId="{2E71629C-D9B5-4A85-9E1F-C990D40459D2}" dt="2022-09-16T07:24:30.445" v="121" actId="14100"/>
          <ac:spMkLst>
            <pc:docMk/>
            <pc:sldMk cId="2037530281" sldId="2288"/>
            <ac:spMk id="28" creationId="{5D2D014E-E2B7-9480-9680-66651726182B}"/>
          </ac:spMkLst>
        </pc:spChg>
        <pc:spChg chg="add mod">
          <ac:chgData name="공덕호" userId="71ce1358-e66d-48ff-a044-821898ec7d32" providerId="ADAL" clId="{2E71629C-D9B5-4A85-9E1F-C990D40459D2}" dt="2022-09-16T07:26:29.693" v="158" actId="1076"/>
          <ac:spMkLst>
            <pc:docMk/>
            <pc:sldMk cId="2037530281" sldId="2288"/>
            <ac:spMk id="29" creationId="{3E9F3A23-C0FD-78CB-03A9-D537FBD39025}"/>
          </ac:spMkLst>
        </pc:spChg>
        <pc:spChg chg="add mod">
          <ac:chgData name="공덕호" userId="71ce1358-e66d-48ff-a044-821898ec7d32" providerId="ADAL" clId="{2E71629C-D9B5-4A85-9E1F-C990D40459D2}" dt="2022-09-16T07:25:25.245" v="141" actId="1076"/>
          <ac:spMkLst>
            <pc:docMk/>
            <pc:sldMk cId="2037530281" sldId="2288"/>
            <ac:spMk id="30" creationId="{1FC09F4D-FF01-44C2-0AB0-7A675AC6852C}"/>
          </ac:spMkLst>
        </pc:spChg>
        <pc:spChg chg="add mod">
          <ac:chgData name="공덕호" userId="71ce1358-e66d-48ff-a044-821898ec7d32" providerId="ADAL" clId="{2E71629C-D9B5-4A85-9E1F-C990D40459D2}" dt="2022-09-16T07:27:04.517" v="169" actId="1076"/>
          <ac:spMkLst>
            <pc:docMk/>
            <pc:sldMk cId="2037530281" sldId="2288"/>
            <ac:spMk id="31" creationId="{05B0D331-AF72-32F5-09F2-7E9883B6A66D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37" creationId="{50BEC2EE-540B-9B6E-D438-FD985BB6433E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38" creationId="{BE7E5E79-4DB5-737D-6E6E-F9794FEA5C4D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2" creationId="{A6163553-3AF2-2EC9-9AB9-6C6A5ED5EDE5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3" creationId="{47950425-E03E-528D-4B41-82D6D6484C67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7" creationId="{E680893F-6BD3-A2B3-2DFA-65705E8ED537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8" creationId="{E54A42A5-8152-B1DA-6FA1-91D55DF7844D}"/>
          </ac:spMkLst>
        </pc:spChg>
        <pc:spChg chg="mod">
          <ac:chgData name="공덕호" userId="71ce1358-e66d-48ff-a044-821898ec7d32" providerId="ADAL" clId="{2E71629C-D9B5-4A85-9E1F-C990D40459D2}" dt="2022-09-16T07:23:39.822" v="115" actId="1076"/>
          <ac:spMkLst>
            <pc:docMk/>
            <pc:sldMk cId="2037530281" sldId="2288"/>
            <ac:spMk id="49" creationId="{BA7BD340-A76C-6DE2-4563-7D0AD9E826E4}"/>
          </ac:spMkLst>
        </pc:spChg>
        <pc:spChg chg="del">
          <ac:chgData name="공덕호" userId="71ce1358-e66d-48ff-a044-821898ec7d32" providerId="ADAL" clId="{2E71629C-D9B5-4A85-9E1F-C990D40459D2}" dt="2022-09-16T07:19:37.836" v="5" actId="478"/>
          <ac:spMkLst>
            <pc:docMk/>
            <pc:sldMk cId="2037530281" sldId="2288"/>
            <ac:spMk id="54" creationId="{024ABDE4-19B4-CAF1-1537-DE004DDB8607}"/>
          </ac:spMkLst>
        </pc:spChg>
        <pc:spChg chg="del mod">
          <ac:chgData name="공덕호" userId="71ce1358-e66d-48ff-a044-821898ec7d32" providerId="ADAL" clId="{2E71629C-D9B5-4A85-9E1F-C990D40459D2}" dt="2022-09-16T07:19:36.970" v="4" actId="478"/>
          <ac:spMkLst>
            <pc:docMk/>
            <pc:sldMk cId="2037530281" sldId="2288"/>
            <ac:spMk id="58" creationId="{EF6CF4EE-8EF5-6741-09AE-18F4CDFD1757}"/>
          </ac:spMkLst>
        </pc:spChg>
        <pc:spChg chg="add del mod">
          <ac:chgData name="공덕호" userId="71ce1358-e66d-48ff-a044-821898ec7d32" providerId="ADAL" clId="{2E71629C-D9B5-4A85-9E1F-C990D40459D2}" dt="2022-09-16T07:24:45.466" v="125" actId="478"/>
          <ac:spMkLst>
            <pc:docMk/>
            <pc:sldMk cId="2037530281" sldId="2288"/>
            <ac:spMk id="63" creationId="{A2C72FBC-20ED-1A54-2E22-93ABD7C1C0F6}"/>
          </ac:spMkLst>
        </pc:spChg>
        <pc:spChg chg="add del">
          <ac:chgData name="공덕호" userId="71ce1358-e66d-48ff-a044-821898ec7d32" providerId="ADAL" clId="{2E71629C-D9B5-4A85-9E1F-C990D40459D2}" dt="2022-09-16T07:19:35.096" v="2" actId="478"/>
          <ac:spMkLst>
            <pc:docMk/>
            <pc:sldMk cId="2037530281" sldId="2288"/>
            <ac:spMk id="7169" creationId="{96DD3E6A-45D8-1D41-5230-9C97B8210E9F}"/>
          </ac:spMkLst>
        </pc:spChg>
        <pc:spChg chg="add del mod">
          <ac:chgData name="공덕호" userId="71ce1358-e66d-48ff-a044-821898ec7d32" providerId="ADAL" clId="{2E71629C-D9B5-4A85-9E1F-C990D40459D2}" dt="2022-09-16T07:24:44.513" v="124" actId="478"/>
          <ac:spMkLst>
            <pc:docMk/>
            <pc:sldMk cId="2037530281" sldId="2288"/>
            <ac:spMk id="7170" creationId="{0006C888-7561-B64B-2B39-6EA49C10E736}"/>
          </ac:spMkLst>
        </pc:spChg>
        <pc:spChg chg="mod">
          <ac:chgData name="공덕호" userId="71ce1358-e66d-48ff-a044-821898ec7d32" providerId="ADAL" clId="{2E71629C-D9B5-4A85-9E1F-C990D40459D2}" dt="2022-09-16T07:20:07.311" v="22" actId="1076"/>
          <ac:spMkLst>
            <pc:docMk/>
            <pc:sldMk cId="2037530281" sldId="2288"/>
            <ac:spMk id="7171" creationId="{00000000-0000-0000-0000-000000000000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74" creationId="{90BA7B77-610F-8CDE-4A99-BB73DC5B0619}"/>
          </ac:spMkLst>
        </pc:spChg>
        <pc:spChg chg="mod">
          <ac:chgData name="공덕호" userId="71ce1358-e66d-48ff-a044-821898ec7d32" providerId="ADAL" clId="{2E71629C-D9B5-4A85-9E1F-C990D40459D2}" dt="2022-09-16T07:27:43.973" v="171" actId="14100"/>
          <ac:spMkLst>
            <pc:docMk/>
            <pc:sldMk cId="2037530281" sldId="2288"/>
            <ac:spMk id="7176" creationId="{4DCC8F35-2D62-286B-DF3A-9CF6BEC24554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78" creationId="{4825FC26-D5AC-DA00-2EA9-271B65AF9E10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82" creationId="{44AA5691-7155-F282-6DC2-FC3F925B3B3F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85" creationId="{9A13D78E-0681-BAD5-94EE-260FCA853BA5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88" creationId="{64933962-933A-EE23-B03B-0CE387C91887}"/>
          </ac:spMkLst>
        </pc:spChg>
        <pc:spChg chg="add mod">
          <ac:chgData name="공덕호" userId="71ce1358-e66d-48ff-a044-821898ec7d32" providerId="ADAL" clId="{2E71629C-D9B5-4A85-9E1F-C990D40459D2}" dt="2022-09-16T07:26:53.181" v="165" actId="1076"/>
          <ac:spMkLst>
            <pc:docMk/>
            <pc:sldMk cId="2037530281" sldId="2288"/>
            <ac:spMk id="7197" creationId="{2E450866-D7F4-9D79-51E6-86DD06F5F53D}"/>
          </ac:spMkLst>
        </pc:spChg>
        <pc:spChg chg="del">
          <ac:chgData name="공덕호" userId="71ce1358-e66d-48ff-a044-821898ec7d32" providerId="ADAL" clId="{2E71629C-D9B5-4A85-9E1F-C990D40459D2}" dt="2022-09-16T07:21:43.418" v="63" actId="478"/>
          <ac:spMkLst>
            <pc:docMk/>
            <pc:sldMk cId="2037530281" sldId="2288"/>
            <ac:spMk id="7216" creationId="{6541ECC1-97CC-31E8-F88A-906C0ED2488B}"/>
          </ac:spMkLst>
        </pc:spChg>
        <pc:spChg chg="add mod">
          <ac:chgData name="공덕호" userId="71ce1358-e66d-48ff-a044-821898ec7d32" providerId="ADAL" clId="{2E71629C-D9B5-4A85-9E1F-C990D40459D2}" dt="2022-09-16T07:28:00.757" v="190" actId="1076"/>
          <ac:spMkLst>
            <pc:docMk/>
            <pc:sldMk cId="2037530281" sldId="2288"/>
            <ac:spMk id="7221" creationId="{9A1ED560-B891-F960-5216-F7C64025A5D2}"/>
          </ac:spMkLst>
        </pc:spChg>
        <pc:spChg chg="add mod">
          <ac:chgData name="공덕호" userId="71ce1358-e66d-48ff-a044-821898ec7d32" providerId="ADAL" clId="{2E71629C-D9B5-4A85-9E1F-C990D40459D2}" dt="2022-09-16T07:28:06.485" v="195" actId="20577"/>
          <ac:spMkLst>
            <pc:docMk/>
            <pc:sldMk cId="2037530281" sldId="2288"/>
            <ac:spMk id="7222" creationId="{95ECC307-7595-047E-F5F7-F55C3BE9CA73}"/>
          </ac:spMkLst>
        </pc:spChg>
        <pc:spChg chg="mod">
          <ac:chgData name="공덕호" userId="71ce1358-e66d-48ff-a044-821898ec7d32" providerId="ADAL" clId="{2E71629C-D9B5-4A85-9E1F-C990D40459D2}" dt="2022-09-16T07:23:39.822" v="115" actId="1076"/>
          <ac:spMkLst>
            <pc:docMk/>
            <pc:sldMk cId="2037530281" sldId="2288"/>
            <ac:spMk id="7303" creationId="{9258D9A6-E857-F940-41D9-24DBC0AB7A70}"/>
          </ac:spMkLst>
        </pc:spChg>
        <pc:spChg chg="mod">
          <ac:chgData name="공덕호" userId="71ce1358-e66d-48ff-a044-821898ec7d32" providerId="ADAL" clId="{2E71629C-D9B5-4A85-9E1F-C990D40459D2}" dt="2022-09-16T07:20:15.036" v="27" actId="1035"/>
          <ac:spMkLst>
            <pc:docMk/>
            <pc:sldMk cId="2037530281" sldId="2288"/>
            <ac:spMk id="7312" creationId="{2BBD96B0-4B84-5034-4E2D-6C7F032BE01B}"/>
          </ac:spMkLst>
        </pc:spChg>
        <pc:spChg chg="del">
          <ac:chgData name="공덕호" userId="71ce1358-e66d-48ff-a044-821898ec7d32" providerId="ADAL" clId="{2E71629C-D9B5-4A85-9E1F-C990D40459D2}" dt="2022-09-16T07:19:37.836" v="5" actId="478"/>
          <ac:spMkLst>
            <pc:docMk/>
            <pc:sldMk cId="2037530281" sldId="2288"/>
            <ac:spMk id="7329" creationId="{C2974BD9-549D-953F-279F-2CC8E7C77760}"/>
          </ac:spMkLst>
        </pc:spChg>
        <pc:grpChg chg="add mod">
          <ac:chgData name="공덕호" userId="71ce1358-e66d-48ff-a044-821898ec7d32" providerId="ADAL" clId="{2E71629C-D9B5-4A85-9E1F-C990D40459D2}" dt="2022-09-16T07:23:39.822" v="115" actId="1076"/>
          <ac:grpSpMkLst>
            <pc:docMk/>
            <pc:sldMk cId="2037530281" sldId="2288"/>
            <ac:grpSpMk id="11" creationId="{81D27A58-066E-F391-1133-0CEDCF819244}"/>
          </ac:grpSpMkLst>
        </pc:grpChg>
        <pc:grpChg chg="add mod">
          <ac:chgData name="공덕호" userId="71ce1358-e66d-48ff-a044-821898ec7d32" providerId="ADAL" clId="{2E71629C-D9B5-4A85-9E1F-C990D40459D2}" dt="2022-09-16T08:21:59.823" v="196" actId="14100"/>
          <ac:grpSpMkLst>
            <pc:docMk/>
            <pc:sldMk cId="2037530281" sldId="2288"/>
            <ac:grpSpMk id="16" creationId="{71224EE8-9E29-B233-2E61-D912F7FE9A56}"/>
          </ac:grpSpMkLst>
        </pc:grpChg>
        <pc:grpChg chg="add del mod">
          <ac:chgData name="공덕호" userId="71ce1358-e66d-48ff-a044-821898ec7d32" providerId="ADAL" clId="{2E71629C-D9B5-4A85-9E1F-C990D40459D2}" dt="2022-09-16T07:23:03.028" v="104"/>
          <ac:grpSpMkLst>
            <pc:docMk/>
            <pc:sldMk cId="2037530281" sldId="2288"/>
            <ac:grpSpMk id="19" creationId="{9886832E-A616-10AE-5754-7A493071CE39}"/>
          </ac:grpSpMkLst>
        </pc:grpChg>
        <pc:grpChg chg="add mod">
          <ac:chgData name="공덕호" userId="71ce1358-e66d-48ff-a044-821898ec7d32" providerId="ADAL" clId="{2E71629C-D9B5-4A85-9E1F-C990D40459D2}" dt="2022-09-16T08:22:06.695" v="199" actId="1076"/>
          <ac:grpSpMkLst>
            <pc:docMk/>
            <pc:sldMk cId="2037530281" sldId="2288"/>
            <ac:grpSpMk id="24" creationId="{0318D168-9E82-3C3D-49C0-6A4E68CE031C}"/>
          </ac:grpSpMkLst>
        </pc:grpChg>
        <pc:grpChg chg="add mod">
          <ac:chgData name="공덕호" userId="71ce1358-e66d-48ff-a044-821898ec7d32" providerId="ADAL" clId="{2E71629C-D9B5-4A85-9E1F-C990D40459D2}" dt="2022-09-16T07:24:30.445" v="121" actId="14100"/>
          <ac:grpSpMkLst>
            <pc:docMk/>
            <pc:sldMk cId="2037530281" sldId="2288"/>
            <ac:grpSpMk id="36" creationId="{2389CF14-29AF-CB6C-FD97-7FBBFD80BD19}"/>
          </ac:grpSpMkLst>
        </pc:grpChg>
        <pc:grpChg chg="add mod">
          <ac:chgData name="공덕호" userId="71ce1358-e66d-48ff-a044-821898ec7d32" providerId="ADAL" clId="{2E71629C-D9B5-4A85-9E1F-C990D40459D2}" dt="2022-09-16T07:24:30.445" v="121" actId="14100"/>
          <ac:grpSpMkLst>
            <pc:docMk/>
            <pc:sldMk cId="2037530281" sldId="2288"/>
            <ac:grpSpMk id="41" creationId="{9B07C3DF-E010-2A86-6612-F3329107A8AB}"/>
          </ac:grpSpMkLst>
        </pc:grpChg>
        <pc:grpChg chg="add mod">
          <ac:chgData name="공덕호" userId="71ce1358-e66d-48ff-a044-821898ec7d32" providerId="ADAL" clId="{2E71629C-D9B5-4A85-9E1F-C990D40459D2}" dt="2022-09-16T07:24:30.445" v="121" actId="14100"/>
          <ac:grpSpMkLst>
            <pc:docMk/>
            <pc:sldMk cId="2037530281" sldId="2288"/>
            <ac:grpSpMk id="46" creationId="{90152333-100F-C6C0-AC21-BA65CCA9AF23}"/>
          </ac:grpSpMkLst>
        </pc:grpChg>
        <pc:grpChg chg="add mod">
          <ac:chgData name="공덕호" userId="71ce1358-e66d-48ff-a044-821898ec7d32" providerId="ADAL" clId="{2E71629C-D9B5-4A85-9E1F-C990D40459D2}" dt="2022-09-16T07:27:02.413" v="168" actId="14100"/>
          <ac:grpSpMkLst>
            <pc:docMk/>
            <pc:sldMk cId="2037530281" sldId="2288"/>
            <ac:grpSpMk id="53" creationId="{C5F4BF7A-95A9-01A1-41B1-951DF0674CC8}"/>
          </ac:grpSpMkLst>
        </pc:grpChg>
        <pc:grpChg chg="add mod">
          <ac:chgData name="공덕호" userId="71ce1358-e66d-48ff-a044-821898ec7d32" providerId="ADAL" clId="{2E71629C-D9B5-4A85-9E1F-C990D40459D2}" dt="2022-09-16T07:26:56.725" v="166" actId="14100"/>
          <ac:grpSpMkLst>
            <pc:docMk/>
            <pc:sldMk cId="2037530281" sldId="2288"/>
            <ac:grpSpMk id="59" creationId="{F75AFD7A-6E21-2C09-1D42-F48F607E4772}"/>
          </ac:grpSpMkLst>
        </pc:grpChg>
        <pc:grpChg chg="add del mod">
          <ac:chgData name="공덕호" userId="71ce1358-e66d-48ff-a044-821898ec7d32" providerId="ADAL" clId="{2E71629C-D9B5-4A85-9E1F-C990D40459D2}" dt="2022-09-16T07:24:44.135" v="123" actId="478"/>
          <ac:grpSpMkLst>
            <pc:docMk/>
            <pc:sldMk cId="2037530281" sldId="2288"/>
            <ac:grpSpMk id="7172" creationId="{47470E2F-A072-BF14-8625-A1381C14B2D8}"/>
          </ac:grpSpMkLst>
        </pc:grpChg>
        <pc:grpChg chg="add del mod">
          <ac:chgData name="공덕호" userId="71ce1358-e66d-48ff-a044-821898ec7d32" providerId="ADAL" clId="{2E71629C-D9B5-4A85-9E1F-C990D40459D2}" dt="2022-09-16T07:24:50.620" v="128" actId="478"/>
          <ac:grpSpMkLst>
            <pc:docMk/>
            <pc:sldMk cId="2037530281" sldId="2288"/>
            <ac:grpSpMk id="7175" creationId="{3FA784E9-8F81-B901-89E1-69A3F5C8B558}"/>
          </ac:grpSpMkLst>
        </pc:grpChg>
        <pc:grpChg chg="add del mod">
          <ac:chgData name="공덕호" userId="71ce1358-e66d-48ff-a044-821898ec7d32" providerId="ADAL" clId="{2E71629C-D9B5-4A85-9E1F-C990D40459D2}" dt="2022-09-16T07:24:52.358" v="130" actId="478"/>
          <ac:grpSpMkLst>
            <pc:docMk/>
            <pc:sldMk cId="2037530281" sldId="2288"/>
            <ac:grpSpMk id="7179" creationId="{669443C8-994F-EEEE-EA86-8423A6B36CF8}"/>
          </ac:grpSpMkLst>
        </pc:grpChg>
        <pc:grpChg chg="add del mod">
          <ac:chgData name="공덕호" userId="71ce1358-e66d-48ff-a044-821898ec7d32" providerId="ADAL" clId="{2E71629C-D9B5-4A85-9E1F-C990D40459D2}" dt="2022-09-16T07:24:52.937" v="131" actId="478"/>
          <ac:grpSpMkLst>
            <pc:docMk/>
            <pc:sldMk cId="2037530281" sldId="2288"/>
            <ac:grpSpMk id="7183" creationId="{7E841147-9A8C-44DE-75E5-451ABB43C116}"/>
          </ac:grpSpMkLst>
        </pc:grpChg>
        <pc:grpChg chg="add del mod">
          <ac:chgData name="공덕호" userId="71ce1358-e66d-48ff-a044-821898ec7d32" providerId="ADAL" clId="{2E71629C-D9B5-4A85-9E1F-C990D40459D2}" dt="2022-09-16T07:24:51.522" v="129" actId="478"/>
          <ac:grpSpMkLst>
            <pc:docMk/>
            <pc:sldMk cId="2037530281" sldId="2288"/>
            <ac:grpSpMk id="7186" creationId="{B0A79D11-F970-C2CE-2140-4C9069C190C4}"/>
          </ac:grpSpMkLst>
        </pc:grpChg>
        <pc:grpChg chg="add mod">
          <ac:chgData name="공덕호" userId="71ce1358-e66d-48ff-a044-821898ec7d32" providerId="ADAL" clId="{2E71629C-D9B5-4A85-9E1F-C990D40459D2}" dt="2022-09-16T07:26:02.541" v="152" actId="1076"/>
          <ac:grpSpMkLst>
            <pc:docMk/>
            <pc:sldMk cId="2037530281" sldId="2288"/>
            <ac:grpSpMk id="7192" creationId="{062AEA11-C27E-3FCE-BC93-B3D700F37372}"/>
          </ac:grpSpMkLst>
        </pc:grpChg>
        <pc:grpChg chg="mod">
          <ac:chgData name="공덕호" userId="71ce1358-e66d-48ff-a044-821898ec7d32" providerId="ADAL" clId="{2E71629C-D9B5-4A85-9E1F-C990D40459D2}" dt="2022-09-16T07:24:19.364" v="118"/>
          <ac:grpSpMkLst>
            <pc:docMk/>
            <pc:sldMk cId="2037530281" sldId="2288"/>
            <ac:grpSpMk id="7193" creationId="{171334BF-51EC-801C-B64E-E478FBBC74F2}"/>
          </ac:grpSpMkLst>
        </pc:grpChg>
        <pc:grpChg chg="mod">
          <ac:chgData name="공덕호" userId="71ce1358-e66d-48ff-a044-821898ec7d32" providerId="ADAL" clId="{2E71629C-D9B5-4A85-9E1F-C990D40459D2}" dt="2022-09-16T07:23:39.822" v="115" actId="1076"/>
          <ac:grpSpMkLst>
            <pc:docMk/>
            <pc:sldMk cId="2037530281" sldId="2288"/>
            <ac:grpSpMk id="7282" creationId="{4DB3226A-8848-3269-4A00-0CA63E2B0BA5}"/>
          </ac:grpSpMkLst>
        </pc:grpChg>
        <pc:grpChg chg="mod">
          <ac:chgData name="공덕호" userId="71ce1358-e66d-48ff-a044-821898ec7d32" providerId="ADAL" clId="{2E71629C-D9B5-4A85-9E1F-C990D40459D2}" dt="2022-09-16T08:22:33.735" v="202" actId="1076"/>
          <ac:grpSpMkLst>
            <pc:docMk/>
            <pc:sldMk cId="2037530281" sldId="2288"/>
            <ac:grpSpMk id="7287" creationId="{EFAD5495-50E0-6B34-9DAC-0C8ACF34C08F}"/>
          </ac:grpSpMkLst>
        </pc:grpChg>
        <pc:grpChg chg="mod">
          <ac:chgData name="공덕호" userId="71ce1358-e66d-48ff-a044-821898ec7d32" providerId="ADAL" clId="{2E71629C-D9B5-4A85-9E1F-C990D40459D2}" dt="2022-09-16T07:23:39.822" v="115" actId="1076"/>
          <ac:grpSpMkLst>
            <pc:docMk/>
            <pc:sldMk cId="2037530281" sldId="2288"/>
            <ac:grpSpMk id="7310" creationId="{D7E302DE-4EC1-B799-722B-247F08891226}"/>
          </ac:grpSpMkLst>
        </pc:grpChg>
        <pc:cxnChg chg="add mod">
          <ac:chgData name="공덕호" userId="71ce1358-e66d-48ff-a044-821898ec7d32" providerId="ADAL" clId="{2E71629C-D9B5-4A85-9E1F-C990D40459D2}" dt="2022-09-16T07:23:39.822" v="115" actId="1076"/>
          <ac:cxnSpMkLst>
            <pc:docMk/>
            <pc:sldMk cId="2037530281" sldId="2288"/>
            <ac:cxnSpMk id="4" creationId="{8C7DE178-21C4-80C6-9FB6-57133E5C3340}"/>
          </ac:cxnSpMkLst>
        </pc:cxnChg>
        <pc:cxnChg chg="add del mod">
          <ac:chgData name="공덕호" userId="71ce1358-e66d-48ff-a044-821898ec7d32" providerId="ADAL" clId="{2E71629C-D9B5-4A85-9E1F-C990D40459D2}" dt="2022-09-16T07:24:12.639" v="117" actId="478"/>
          <ac:cxnSpMkLst>
            <pc:docMk/>
            <pc:sldMk cId="2037530281" sldId="2288"/>
            <ac:cxnSpMk id="7" creationId="{9E4FCC1D-2CE9-6093-22C5-0B4F75BE5ECE}"/>
          </ac:cxnSpMkLst>
        </pc:cxnChg>
        <pc:cxnChg chg="add del mod">
          <ac:chgData name="공덕호" userId="71ce1358-e66d-48ff-a044-821898ec7d32" providerId="ADAL" clId="{2E71629C-D9B5-4A85-9E1F-C990D40459D2}" dt="2022-09-16T07:21:34.374" v="59" actId="478"/>
          <ac:cxnSpMkLst>
            <pc:docMk/>
            <pc:sldMk cId="2037530281" sldId="2288"/>
            <ac:cxnSpMk id="10" creationId="{F6F7AEA8-2EFC-2444-B485-0BAA8383834B}"/>
          </ac:cxnSpMkLst>
        </pc:cxnChg>
        <pc:cxnChg chg="mod">
          <ac:chgData name="공덕호" userId="71ce1358-e66d-48ff-a044-821898ec7d32" providerId="ADAL" clId="{2E71629C-D9B5-4A85-9E1F-C990D40459D2}" dt="2022-09-16T07:21:34.513" v="60"/>
          <ac:cxnSpMkLst>
            <pc:docMk/>
            <pc:sldMk cId="2037530281" sldId="2288"/>
            <ac:cxnSpMk id="12" creationId="{5A1C2FC3-75D7-88B4-F402-D986DC2878B3}"/>
          </ac:cxnSpMkLst>
        </pc:cxnChg>
        <pc:cxnChg chg="mod">
          <ac:chgData name="공덕호" userId="71ce1358-e66d-48ff-a044-821898ec7d32" providerId="ADAL" clId="{2E71629C-D9B5-4A85-9E1F-C990D40459D2}" dt="2022-09-16T07:21:34.513" v="60"/>
          <ac:cxnSpMkLst>
            <pc:docMk/>
            <pc:sldMk cId="2037530281" sldId="2288"/>
            <ac:cxnSpMk id="13" creationId="{31A79FB8-BCD3-121B-7205-178E06ED56C8}"/>
          </ac:cxnSpMkLst>
        </pc:cxnChg>
        <pc:cxnChg chg="add mod">
          <ac:chgData name="공덕호" userId="71ce1358-e66d-48ff-a044-821898ec7d32" providerId="ADAL" clId="{2E71629C-D9B5-4A85-9E1F-C990D40459D2}" dt="2022-09-16T07:23:39.822" v="115" actId="1076"/>
          <ac:cxnSpMkLst>
            <pc:docMk/>
            <pc:sldMk cId="2037530281" sldId="2288"/>
            <ac:cxnSpMk id="14" creationId="{EF3669CB-B3AC-32C6-9D52-B107601BD102}"/>
          </ac:cxnSpMkLst>
        </pc:cxnChg>
        <pc:cxnChg chg="mod">
          <ac:chgData name="공덕호" userId="71ce1358-e66d-48ff-a044-821898ec7d32" providerId="ADAL" clId="{2E71629C-D9B5-4A85-9E1F-C990D40459D2}" dt="2022-09-16T07:22:56.260" v="101"/>
          <ac:cxnSpMkLst>
            <pc:docMk/>
            <pc:sldMk cId="2037530281" sldId="2288"/>
            <ac:cxnSpMk id="17" creationId="{B0DD5CDB-67A4-B831-D8B1-245160206890}"/>
          </ac:cxnSpMkLst>
        </pc:cxnChg>
        <pc:cxnChg chg="mod">
          <ac:chgData name="공덕호" userId="71ce1358-e66d-48ff-a044-821898ec7d32" providerId="ADAL" clId="{2E71629C-D9B5-4A85-9E1F-C990D40459D2}" dt="2022-09-16T07:22:56.260" v="101"/>
          <ac:cxnSpMkLst>
            <pc:docMk/>
            <pc:sldMk cId="2037530281" sldId="2288"/>
            <ac:cxnSpMk id="18" creationId="{B2F18B2D-A75D-F172-2CFE-5CC43B9B5C85}"/>
          </ac:cxnSpMkLst>
        </pc:cxnChg>
        <pc:cxnChg chg="add mod">
          <ac:chgData name="공덕호" userId="71ce1358-e66d-48ff-a044-821898ec7d32" providerId="ADAL" clId="{2E71629C-D9B5-4A85-9E1F-C990D40459D2}" dt="2022-09-16T08:22:00.487" v="197" actId="1076"/>
          <ac:cxnSpMkLst>
            <pc:docMk/>
            <pc:sldMk cId="2037530281" sldId="2288"/>
            <ac:cxnSpMk id="23" creationId="{BAEBBCE4-DBC4-BA51-A9D8-0A2FB260798B}"/>
          </ac:cxnSpMkLst>
        </pc:cxnChg>
        <pc:cxnChg chg="add mod">
          <ac:chgData name="공덕호" userId="71ce1358-e66d-48ff-a044-821898ec7d32" providerId="ADAL" clId="{2E71629C-D9B5-4A85-9E1F-C990D40459D2}" dt="2022-09-16T07:25:21.269" v="139" actId="14100"/>
          <ac:cxnSpMkLst>
            <pc:docMk/>
            <pc:sldMk cId="2037530281" sldId="2288"/>
            <ac:cxnSpMk id="32" creationId="{1FBF2C09-8158-1E01-E8E8-8E7C43D7DE8E}"/>
          </ac:cxnSpMkLst>
        </pc:cxnChg>
        <pc:cxnChg chg="add mod">
          <ac:chgData name="공덕호" userId="71ce1358-e66d-48ff-a044-821898ec7d32" providerId="ADAL" clId="{2E71629C-D9B5-4A85-9E1F-C990D40459D2}" dt="2022-09-16T07:24:30.445" v="121" actId="14100"/>
          <ac:cxnSpMkLst>
            <pc:docMk/>
            <pc:sldMk cId="2037530281" sldId="2288"/>
            <ac:cxnSpMk id="33" creationId="{24C375C7-DB2A-D3B5-7F9B-D869BC63D07B}"/>
          </ac:cxnSpMkLst>
        </pc:cxnChg>
        <pc:cxnChg chg="add mod">
          <ac:chgData name="공덕호" userId="71ce1358-e66d-48ff-a044-821898ec7d32" providerId="ADAL" clId="{2E71629C-D9B5-4A85-9E1F-C990D40459D2}" dt="2022-09-16T07:26:31.485" v="159" actId="14100"/>
          <ac:cxnSpMkLst>
            <pc:docMk/>
            <pc:sldMk cId="2037530281" sldId="2288"/>
            <ac:cxnSpMk id="34" creationId="{01C9A86A-A8FC-1EE7-F84B-07AB8601A89E}"/>
          </ac:cxnSpMkLst>
        </pc:cxnChg>
        <pc:cxnChg chg="add mod">
          <ac:chgData name="공덕호" userId="71ce1358-e66d-48ff-a044-821898ec7d32" providerId="ADAL" clId="{2E71629C-D9B5-4A85-9E1F-C990D40459D2}" dt="2022-09-16T07:25:23.533" v="140" actId="14100"/>
          <ac:cxnSpMkLst>
            <pc:docMk/>
            <pc:sldMk cId="2037530281" sldId="2288"/>
            <ac:cxnSpMk id="35" creationId="{6789A52F-3D01-63DA-B435-800B51B09012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39" creationId="{A03D5E50-4C74-EB56-2435-458B945CC4B2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40" creationId="{51B69271-4645-5D88-9042-0EDC7A376716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44" creationId="{F0214A10-F060-C491-B1FF-12B2AAC837DE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45" creationId="{BE2706BA-81E1-D306-1842-1915DB2E9F08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0" creationId="{EB814827-4317-23A7-352B-DECDE92B5C63}"/>
          </ac:cxnSpMkLst>
        </pc:cxnChg>
        <pc:cxnChg chg="add del">
          <ac:chgData name="공덕호" userId="71ce1358-e66d-48ff-a044-821898ec7d32" providerId="ADAL" clId="{2E71629C-D9B5-4A85-9E1F-C990D40459D2}" dt="2022-09-16T07:19:35.096" v="2" actId="478"/>
          <ac:cxnSpMkLst>
            <pc:docMk/>
            <pc:sldMk cId="2037530281" sldId="2288"/>
            <ac:cxnSpMk id="51" creationId="{2B4A9BF7-FB27-1A4A-EEC4-5796B0417E2F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2" creationId="{6F79DE80-BFF6-2316-0555-92F7337F4C24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5" creationId="{3AE191A0-1CF0-C434-9459-071963299EF6}"/>
          </ac:cxnSpMkLst>
        </pc:cxnChg>
        <pc:cxnChg chg="add del">
          <ac:chgData name="공덕호" userId="71ce1358-e66d-48ff-a044-821898ec7d32" providerId="ADAL" clId="{2E71629C-D9B5-4A85-9E1F-C990D40459D2}" dt="2022-09-16T07:19:35.096" v="2" actId="478"/>
          <ac:cxnSpMkLst>
            <pc:docMk/>
            <pc:sldMk cId="2037530281" sldId="2288"/>
            <ac:cxnSpMk id="56" creationId="{270497F8-1FDD-7037-19D1-FF77446491C9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7" creationId="{68539F86-2A59-F55C-FEF9-B750EB17DD82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60" creationId="{F1B01289-658A-DBE4-737E-8D7D3AD5AB99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61" creationId="{5492646E-C92F-A0AE-CDC8-DF88284E5CFC}"/>
          </ac:cxnSpMkLst>
        </pc:cxnChg>
        <pc:cxnChg chg="add del mod">
          <ac:chgData name="공덕호" userId="71ce1358-e66d-48ff-a044-821898ec7d32" providerId="ADAL" clId="{2E71629C-D9B5-4A85-9E1F-C990D40459D2}" dt="2022-09-16T07:24:48.357" v="127" actId="478"/>
          <ac:cxnSpMkLst>
            <pc:docMk/>
            <pc:sldMk cId="2037530281" sldId="2288"/>
            <ac:cxnSpMk id="62" creationId="{26661866-1387-09A1-B06C-A997A076D08F}"/>
          </ac:cxnSpMkLst>
        </pc:cxnChg>
        <pc:cxnChg chg="add del mod">
          <ac:chgData name="공덕호" userId="71ce1358-e66d-48ff-a044-821898ec7d32" providerId="ADAL" clId="{2E71629C-D9B5-4A85-9E1F-C990D40459D2}" dt="2022-09-16T07:24:47.070" v="126" actId="478"/>
          <ac:cxnSpMkLst>
            <pc:docMk/>
            <pc:sldMk cId="2037530281" sldId="2288"/>
            <ac:cxnSpMk id="7168" creationId="{73C57BB4-BF4F-790B-8057-E8127404CB7D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73" creationId="{376D2CF4-DA79-9C12-12E9-9D51307C833E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77" creationId="{61F7234C-FBC5-A1D9-5B1B-07A0EC4E2F7A}"/>
          </ac:cxnSpMkLst>
        </pc:cxnChg>
        <pc:cxnChg chg="del mod">
          <ac:chgData name="공덕호" userId="71ce1358-e66d-48ff-a044-821898ec7d32" providerId="ADAL" clId="{2E71629C-D9B5-4A85-9E1F-C990D40459D2}" dt="2022-09-16T07:19:40.390" v="7" actId="478"/>
          <ac:cxnSpMkLst>
            <pc:docMk/>
            <pc:sldMk cId="2037530281" sldId="2288"/>
            <ac:cxnSpMk id="7180" creationId="{B3624DF8-53A9-3EE4-E6D1-28AB13607D9B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81" creationId="{190617A8-FF90-B72A-1990-D718871D0300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84" creationId="{B6CAF636-20AC-C0AA-D00B-64F9BD644985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87" creationId="{F215DB2A-2865-0FE1-5BB1-924B9CD900F7}"/>
          </ac:cxnSpMkLst>
        </pc:cxnChg>
        <pc:cxnChg chg="add mod">
          <ac:chgData name="공덕호" userId="71ce1358-e66d-48ff-a044-821898ec7d32" providerId="ADAL" clId="{2E71629C-D9B5-4A85-9E1F-C990D40459D2}" dt="2022-09-16T07:26:42.437" v="161" actId="14100"/>
          <ac:cxnSpMkLst>
            <pc:docMk/>
            <pc:sldMk cId="2037530281" sldId="2288"/>
            <ac:cxnSpMk id="7189" creationId="{59E4B8F7-0C15-F631-44FE-D3776F16CBAE}"/>
          </ac:cxnSpMkLst>
        </pc:cxnChg>
        <pc:cxnChg chg="add mod">
          <ac:chgData name="공덕호" userId="71ce1358-e66d-48ff-a044-821898ec7d32" providerId="ADAL" clId="{2E71629C-D9B5-4A85-9E1F-C990D40459D2}" dt="2022-09-16T07:26:34.557" v="160" actId="14100"/>
          <ac:cxnSpMkLst>
            <pc:docMk/>
            <pc:sldMk cId="2037530281" sldId="2288"/>
            <ac:cxnSpMk id="7190" creationId="{E73F5019-8606-D74E-B203-65CD7E300A1B}"/>
          </ac:cxnSpMkLst>
        </pc:cxnChg>
        <pc:cxnChg chg="add mod">
          <ac:chgData name="공덕호" userId="71ce1358-e66d-48ff-a044-821898ec7d32" providerId="ADAL" clId="{2E71629C-D9B5-4A85-9E1F-C990D40459D2}" dt="2022-09-16T07:26:49.001" v="164" actId="1036"/>
          <ac:cxnSpMkLst>
            <pc:docMk/>
            <pc:sldMk cId="2037530281" sldId="2288"/>
            <ac:cxnSpMk id="7191" creationId="{F6B63380-2D61-5542-5167-A0360DFBDB47}"/>
          </ac:cxnSpMkLst>
        </pc:cxnChg>
        <pc:cxnChg chg="mod">
          <ac:chgData name="공덕호" userId="71ce1358-e66d-48ff-a044-821898ec7d32" providerId="ADAL" clId="{2E71629C-D9B5-4A85-9E1F-C990D40459D2}" dt="2022-09-16T07:26:45.909" v="162" actId="14100"/>
          <ac:cxnSpMkLst>
            <pc:docMk/>
            <pc:sldMk cId="2037530281" sldId="2288"/>
            <ac:cxnSpMk id="7194" creationId="{3E66D2A5-2802-9714-A529-9F9EACD83459}"/>
          </ac:cxnSpMkLst>
        </pc:cxnChg>
        <pc:cxnChg chg="mod">
          <ac:chgData name="공덕호" userId="71ce1358-e66d-48ff-a044-821898ec7d32" providerId="ADAL" clId="{2E71629C-D9B5-4A85-9E1F-C990D40459D2}" dt="2022-09-16T07:25:58.360" v="151" actId="1035"/>
          <ac:cxnSpMkLst>
            <pc:docMk/>
            <pc:sldMk cId="2037530281" sldId="2288"/>
            <ac:cxnSpMk id="7195" creationId="{716A2DC4-1F50-88B5-BE86-A34E18CFF343}"/>
          </ac:cxnSpMkLst>
        </pc:cxnChg>
        <pc:cxnChg chg="mod">
          <ac:chgData name="공덕호" userId="71ce1358-e66d-48ff-a044-821898ec7d32" providerId="ADAL" clId="{2E71629C-D9B5-4A85-9E1F-C990D40459D2}" dt="2022-09-16T07:25:53.333" v="149" actId="14100"/>
          <ac:cxnSpMkLst>
            <pc:docMk/>
            <pc:sldMk cId="2037530281" sldId="2288"/>
            <ac:cxnSpMk id="7196" creationId="{71F54723-2C77-1185-74EB-377D97C0C4B0}"/>
          </ac:cxnSpMkLst>
        </pc:cxnChg>
        <pc:cxnChg chg="add mod">
          <ac:chgData name="공덕호" userId="71ce1358-e66d-48ff-a044-821898ec7d32" providerId="ADAL" clId="{2E71629C-D9B5-4A85-9E1F-C990D40459D2}" dt="2022-09-16T08:22:31.207" v="201" actId="1076"/>
          <ac:cxnSpMkLst>
            <pc:docMk/>
            <pc:sldMk cId="2037530281" sldId="2288"/>
            <ac:cxnSpMk id="7223" creationId="{7764191B-1F72-97B4-08D0-E4D3800EC9C2}"/>
          </ac:cxnSpMkLst>
        </pc:cxnChg>
        <pc:cxnChg chg="del">
          <ac:chgData name="공덕호" userId="71ce1358-e66d-48ff-a044-821898ec7d32" providerId="ADAL" clId="{2E71629C-D9B5-4A85-9E1F-C990D40459D2}" dt="2022-09-16T07:19:49.438" v="12" actId="21"/>
          <ac:cxnSpMkLst>
            <pc:docMk/>
            <pc:sldMk cId="2037530281" sldId="2288"/>
            <ac:cxnSpMk id="7226" creationId="{9A2DCDF8-CF97-6F3A-427A-CAA5B52C8038}"/>
          </ac:cxnSpMkLst>
        </pc:cxnChg>
        <pc:cxnChg chg="del mod">
          <ac:chgData name="공덕호" userId="71ce1358-e66d-48ff-a044-821898ec7d32" providerId="ADAL" clId="{2E71629C-D9B5-4A85-9E1F-C990D40459D2}" dt="2022-09-16T07:19:45.588" v="10" actId="478"/>
          <ac:cxnSpMkLst>
            <pc:docMk/>
            <pc:sldMk cId="2037530281" sldId="2288"/>
            <ac:cxnSpMk id="7304" creationId="{CE9E7438-0C91-9F6D-5E9F-E7B5C42AC4B1}"/>
          </ac:cxnSpMkLst>
        </pc:cxnChg>
        <pc:cxnChg chg="add del">
          <ac:chgData name="공덕호" userId="71ce1358-e66d-48ff-a044-821898ec7d32" providerId="ADAL" clId="{2E71629C-D9B5-4A85-9E1F-C990D40459D2}" dt="2022-09-16T07:19:37.836" v="5" actId="478"/>
          <ac:cxnSpMkLst>
            <pc:docMk/>
            <pc:sldMk cId="2037530281" sldId="2288"/>
            <ac:cxnSpMk id="7330" creationId="{4626A9B2-4B92-919F-FBF3-7E26F6353C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62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8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BB49-F3C2-4D55-9808-EC5E35E6E21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10F9AD08-643A-4FB6-5958-A7D6E07D6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706335"/>
              </p:ext>
            </p:extLst>
          </p:nvPr>
        </p:nvGraphicFramePr>
        <p:xfrm>
          <a:off x="2403604" y="943288"/>
          <a:ext cx="1249961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Charger Info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Power min/max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SoC min/max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E3A82B-3285-374E-06B6-DABDA77A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70829"/>
              </p:ext>
            </p:extLst>
          </p:nvPr>
        </p:nvGraphicFramePr>
        <p:xfrm>
          <a:off x="5095597" y="1808957"/>
          <a:ext cx="1447816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16">
                  <a:extLst>
                    <a:ext uri="{9D8B030D-6E8A-4147-A177-3AD203B41FA5}">
                      <a16:colId xmlns:a16="http://schemas.microsoft.com/office/drawing/2014/main" val="724037079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Degradation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49292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</a:t>
                      </a:r>
                      <a:r>
                        <a:rPr lang="en-US" altLang="ko-KR" sz="1050" dirty="0" err="1"/>
                        <a:t>SoH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671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전력 별 </a:t>
                      </a:r>
                      <a:r>
                        <a:rPr lang="en-US" altLang="ko-KR" sz="1050" dirty="0"/>
                        <a:t>Wear Cost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62880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9E93F0B-F2D3-D9F9-D7BE-1A72B9F5E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7002"/>
              </p:ext>
            </p:extLst>
          </p:nvPr>
        </p:nvGraphicFramePr>
        <p:xfrm>
          <a:off x="2401505" y="3443447"/>
          <a:ext cx="1249961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Cost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ToU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Peak Price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Highest Demand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Demand Charge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0360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Contract Demand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5779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SMP(DR)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10CFE701-2FBB-3201-260B-A3584BBB8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1237"/>
              </p:ext>
            </p:extLst>
          </p:nvPr>
        </p:nvGraphicFramePr>
        <p:xfrm>
          <a:off x="3778019" y="3443447"/>
          <a:ext cx="124996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Etc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PV Power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A3F2-4160-CE1E-7FDA-20CA89D96750}"/>
              </a:ext>
            </a:extLst>
          </p:cNvPr>
          <p:cNvGrpSpPr/>
          <p:nvPr/>
        </p:nvGrpSpPr>
        <p:grpSpPr>
          <a:xfrm>
            <a:off x="572489" y="1042273"/>
            <a:ext cx="787925" cy="4066621"/>
            <a:chOff x="2031475" y="984249"/>
            <a:chExt cx="787925" cy="4066621"/>
          </a:xfrm>
        </p:grpSpPr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18F5946A-30BC-3056-65A5-BDAE8CAC1A1D}"/>
                </a:ext>
              </a:extLst>
            </p:cNvPr>
            <p:cNvSpPr/>
            <p:nvPr/>
          </p:nvSpPr>
          <p:spPr>
            <a:xfrm>
              <a:off x="2703606" y="984249"/>
              <a:ext cx="115794" cy="4066621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80CD8-9525-DCBB-B11D-460AC98D2555}"/>
                </a:ext>
              </a:extLst>
            </p:cNvPr>
            <p:cNvSpPr txBox="1"/>
            <p:nvPr/>
          </p:nvSpPr>
          <p:spPr>
            <a:xfrm>
              <a:off x="2031475" y="1750933"/>
              <a:ext cx="533925" cy="276999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input</a:t>
              </a:r>
              <a:endParaRPr lang="ko-KR" altLang="en-US" sz="1200" dirty="0"/>
            </a:p>
          </p:txBody>
        </p:sp>
      </p:grp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2AD5C869-3BCF-FC30-1257-2DF6294D6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63994"/>
              </p:ext>
            </p:extLst>
          </p:nvPr>
        </p:nvGraphicFramePr>
        <p:xfrm>
          <a:off x="2403603" y="1808957"/>
          <a:ext cx="1249961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Spec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Init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Target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0360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Capacity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5779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Out-time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1489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C871E7C3-3E91-9A5E-1A04-53AF418D3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78212"/>
              </p:ext>
            </p:extLst>
          </p:nvPr>
        </p:nvGraphicFramePr>
        <p:xfrm>
          <a:off x="3749600" y="1808957"/>
          <a:ext cx="124996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User info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V2G Mode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Out-time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1489"/>
                  </a:ext>
                </a:extLst>
              </a:tr>
            </a:tbl>
          </a:graphicData>
        </a:graphic>
      </p:graphicFrame>
      <p:pic>
        <p:nvPicPr>
          <p:cNvPr id="26" name="Picture 4" descr="TECHNOLOGY - NUVVE Holding Corp">
            <a:extLst>
              <a:ext uri="{FF2B5EF4-FFF2-40B4-BE49-F238E27FC236}">
                <a16:creationId xmlns:a16="http://schemas.microsoft.com/office/drawing/2014/main" id="{57760B7B-D811-6207-B687-829EFD4D6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75890" r="83543"/>
          <a:stretch/>
        </p:blipFill>
        <p:spPr bwMode="auto">
          <a:xfrm>
            <a:off x="1342755" y="745985"/>
            <a:ext cx="1010232" cy="10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TECHNOLOGY - NUVVE Holding Corp">
            <a:extLst>
              <a:ext uri="{FF2B5EF4-FFF2-40B4-BE49-F238E27FC236}">
                <a16:creationId xmlns:a16="http://schemas.microsoft.com/office/drawing/2014/main" id="{A311EF0C-87EF-E975-A947-0A3B74A5D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t="75890" r="67317" b="11135"/>
          <a:stretch/>
        </p:blipFill>
        <p:spPr bwMode="auto">
          <a:xfrm flipH="1">
            <a:off x="1297335" y="2379526"/>
            <a:ext cx="1010232" cy="57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1FD5BD2-8789-2B51-9053-AA0AD2DF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35" y="3820637"/>
            <a:ext cx="1012330" cy="1005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08B513-E977-4787-58E0-4894D34DB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5512717"/>
            <a:ext cx="7486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6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Simulator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A7BD340-A76C-6DE2-4563-7D0AD9E826E4}"/>
              </a:ext>
            </a:extLst>
          </p:cNvPr>
          <p:cNvSpPr/>
          <p:nvPr/>
        </p:nvSpPr>
        <p:spPr>
          <a:xfrm>
            <a:off x="1847094" y="3276773"/>
            <a:ext cx="1255374" cy="8153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DataBase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(csv)</a:t>
            </a:r>
          </a:p>
        </p:txBody>
      </p:sp>
      <p:sp>
        <p:nvSpPr>
          <p:cNvPr id="7176" name="사각형: 둥근 모서리 7175">
            <a:extLst>
              <a:ext uri="{FF2B5EF4-FFF2-40B4-BE49-F238E27FC236}">
                <a16:creationId xmlns:a16="http://schemas.microsoft.com/office/drawing/2014/main" id="{4DCC8F35-2D62-286B-DF3A-9CF6BEC24554}"/>
              </a:ext>
            </a:extLst>
          </p:cNvPr>
          <p:cNvSpPr/>
          <p:nvPr/>
        </p:nvSpPr>
        <p:spPr>
          <a:xfrm>
            <a:off x="160062" y="3487282"/>
            <a:ext cx="491332" cy="36955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229" name="사각형: 둥근 모서리 7228">
            <a:extLst>
              <a:ext uri="{FF2B5EF4-FFF2-40B4-BE49-F238E27FC236}">
                <a16:creationId xmlns:a16="http://schemas.microsoft.com/office/drawing/2014/main" id="{7F0523E3-8E5A-B3AB-5467-C24A91519AA7}"/>
              </a:ext>
            </a:extLst>
          </p:cNvPr>
          <p:cNvSpPr/>
          <p:nvPr/>
        </p:nvSpPr>
        <p:spPr>
          <a:xfrm flipH="1">
            <a:off x="1958619" y="4844673"/>
            <a:ext cx="922524" cy="251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Uncertainty</a:t>
            </a:r>
          </a:p>
        </p:txBody>
      </p:sp>
      <p:sp>
        <p:nvSpPr>
          <p:cNvPr id="7251" name="TextBox 7250">
            <a:extLst>
              <a:ext uri="{FF2B5EF4-FFF2-40B4-BE49-F238E27FC236}">
                <a16:creationId xmlns:a16="http://schemas.microsoft.com/office/drawing/2014/main" id="{7FB53787-B54A-F10A-5E06-8DC9CA97367E}"/>
              </a:ext>
            </a:extLst>
          </p:cNvPr>
          <p:cNvSpPr txBox="1"/>
          <p:nvPr/>
        </p:nvSpPr>
        <p:spPr>
          <a:xfrm>
            <a:off x="1977109" y="4109548"/>
            <a:ext cx="1055652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Plug-in SoC Error</a:t>
            </a:r>
            <a:endParaRPr lang="ko-KR" altLang="en-US" sz="1000" dirty="0"/>
          </a:p>
        </p:txBody>
      </p:sp>
      <p:sp>
        <p:nvSpPr>
          <p:cNvPr id="7253" name="TextBox 7252">
            <a:extLst>
              <a:ext uri="{FF2B5EF4-FFF2-40B4-BE49-F238E27FC236}">
                <a16:creationId xmlns:a16="http://schemas.microsoft.com/office/drawing/2014/main" id="{E08ADD4A-89FD-D5FE-9526-7530E9DFF3A0}"/>
              </a:ext>
            </a:extLst>
          </p:cNvPr>
          <p:cNvSpPr txBox="1"/>
          <p:nvPr/>
        </p:nvSpPr>
        <p:spPr>
          <a:xfrm>
            <a:off x="1977108" y="4337528"/>
            <a:ext cx="78533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Bias point</a:t>
            </a:r>
            <a:endParaRPr lang="ko-KR" altLang="en-US" sz="1000" dirty="0"/>
          </a:p>
        </p:txBody>
      </p:sp>
      <p:sp>
        <p:nvSpPr>
          <p:cNvPr id="7284" name="TextBox 7283">
            <a:extLst>
              <a:ext uri="{FF2B5EF4-FFF2-40B4-BE49-F238E27FC236}">
                <a16:creationId xmlns:a16="http://schemas.microsoft.com/office/drawing/2014/main" id="{40868504-6ED0-89EE-F56F-57F479D39726}"/>
              </a:ext>
            </a:extLst>
          </p:cNvPr>
          <p:cNvSpPr txBox="1"/>
          <p:nvPr/>
        </p:nvSpPr>
        <p:spPr>
          <a:xfrm>
            <a:off x="1977108" y="4549427"/>
            <a:ext cx="1324103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Error rate</a:t>
            </a:r>
            <a:endParaRPr lang="ko-KR" altLang="en-US" sz="1000" dirty="0"/>
          </a:p>
        </p:txBody>
      </p:sp>
      <p:sp>
        <p:nvSpPr>
          <p:cNvPr id="7303" name="사각형: 둥근 모서리 7302">
            <a:extLst>
              <a:ext uri="{FF2B5EF4-FFF2-40B4-BE49-F238E27FC236}">
                <a16:creationId xmlns:a16="http://schemas.microsoft.com/office/drawing/2014/main" id="{9258D9A6-E857-F940-41D9-24DBC0AB7A70}"/>
              </a:ext>
            </a:extLst>
          </p:cNvPr>
          <p:cNvSpPr/>
          <p:nvPr/>
        </p:nvSpPr>
        <p:spPr>
          <a:xfrm>
            <a:off x="1972516" y="1754740"/>
            <a:ext cx="763468" cy="251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Cost Data</a:t>
            </a:r>
          </a:p>
        </p:txBody>
      </p:sp>
      <p:sp>
        <p:nvSpPr>
          <p:cNvPr id="7313" name="TextBox 7312">
            <a:extLst>
              <a:ext uri="{FF2B5EF4-FFF2-40B4-BE49-F238E27FC236}">
                <a16:creationId xmlns:a16="http://schemas.microsoft.com/office/drawing/2014/main" id="{04A46030-2015-0E9A-E978-5EFF00AD4200}"/>
              </a:ext>
            </a:extLst>
          </p:cNvPr>
          <p:cNvSpPr txBox="1"/>
          <p:nvPr/>
        </p:nvSpPr>
        <p:spPr>
          <a:xfrm flipH="1">
            <a:off x="1951489" y="2026375"/>
            <a:ext cx="90312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Peak Power</a:t>
            </a:r>
            <a:endParaRPr lang="ko-KR" altLang="en-US" sz="1000" dirty="0"/>
          </a:p>
        </p:txBody>
      </p:sp>
      <p:sp>
        <p:nvSpPr>
          <p:cNvPr id="7314" name="TextBox 7313">
            <a:extLst>
              <a:ext uri="{FF2B5EF4-FFF2-40B4-BE49-F238E27FC236}">
                <a16:creationId xmlns:a16="http://schemas.microsoft.com/office/drawing/2014/main" id="{1D4AE783-86A7-E7EC-625C-64740DF21CFC}"/>
              </a:ext>
            </a:extLst>
          </p:cNvPr>
          <p:cNvSpPr txBox="1"/>
          <p:nvPr/>
        </p:nvSpPr>
        <p:spPr>
          <a:xfrm flipH="1">
            <a:off x="1951489" y="2250204"/>
            <a:ext cx="415477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ToU</a:t>
            </a:r>
            <a:endParaRPr lang="ko-KR" altLang="en-US" sz="1000" dirty="0"/>
          </a:p>
        </p:txBody>
      </p:sp>
      <p:sp>
        <p:nvSpPr>
          <p:cNvPr id="7315" name="TextBox 7314">
            <a:extLst>
              <a:ext uri="{FF2B5EF4-FFF2-40B4-BE49-F238E27FC236}">
                <a16:creationId xmlns:a16="http://schemas.microsoft.com/office/drawing/2014/main" id="{B5619FAE-A23E-7580-710A-D49B7B763328}"/>
              </a:ext>
            </a:extLst>
          </p:cNvPr>
          <p:cNvSpPr txBox="1"/>
          <p:nvPr/>
        </p:nvSpPr>
        <p:spPr>
          <a:xfrm flipH="1">
            <a:off x="1951489" y="2770403"/>
            <a:ext cx="1135723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Contract Demand</a:t>
            </a:r>
            <a:endParaRPr lang="ko-KR" altLang="en-US" sz="1000" dirty="0"/>
          </a:p>
        </p:txBody>
      </p:sp>
      <p:sp>
        <p:nvSpPr>
          <p:cNvPr id="7316" name="TextBox 7315">
            <a:extLst>
              <a:ext uri="{FF2B5EF4-FFF2-40B4-BE49-F238E27FC236}">
                <a16:creationId xmlns:a16="http://schemas.microsoft.com/office/drawing/2014/main" id="{1CFEA8CF-C2EC-97A7-E0A0-40838F6850AF}"/>
              </a:ext>
            </a:extLst>
          </p:cNvPr>
          <p:cNvSpPr txBox="1"/>
          <p:nvPr/>
        </p:nvSpPr>
        <p:spPr>
          <a:xfrm flipH="1">
            <a:off x="1951489" y="2522661"/>
            <a:ext cx="76346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Basic Cost</a:t>
            </a:r>
            <a:endParaRPr lang="ko-KR" altLang="en-US" sz="1000" dirty="0"/>
          </a:p>
        </p:txBody>
      </p:sp>
      <p:sp>
        <p:nvSpPr>
          <p:cNvPr id="7312" name="TextBox 7311">
            <a:extLst>
              <a:ext uri="{FF2B5EF4-FFF2-40B4-BE49-F238E27FC236}">
                <a16:creationId xmlns:a16="http://schemas.microsoft.com/office/drawing/2014/main" id="{2BBD96B0-4B84-5034-4E2D-6C7F032BE01B}"/>
              </a:ext>
            </a:extLst>
          </p:cNvPr>
          <p:cNvSpPr txBox="1"/>
          <p:nvPr/>
        </p:nvSpPr>
        <p:spPr>
          <a:xfrm flipH="1">
            <a:off x="1951489" y="2996996"/>
            <a:ext cx="41548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SMP</a:t>
            </a:r>
            <a:endParaRPr lang="ko-KR" altLang="en-US" sz="10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7DE178-21C4-80C6-9FB6-57133E5C3340}"/>
              </a:ext>
            </a:extLst>
          </p:cNvPr>
          <p:cNvCxnSpPr>
            <a:cxnSpLocks/>
          </p:cNvCxnSpPr>
          <p:nvPr/>
        </p:nvCxnSpPr>
        <p:spPr>
          <a:xfrm flipV="1">
            <a:off x="2003752" y="2006340"/>
            <a:ext cx="0" cy="12713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D27A58-066E-F391-1133-0CEDCF819244}"/>
              </a:ext>
            </a:extLst>
          </p:cNvPr>
          <p:cNvGrpSpPr/>
          <p:nvPr/>
        </p:nvGrpSpPr>
        <p:grpSpPr>
          <a:xfrm>
            <a:off x="825401" y="3553444"/>
            <a:ext cx="907042" cy="190427"/>
            <a:chOff x="1224793" y="2667699"/>
            <a:chExt cx="907042" cy="190427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A1C2FC3-75D7-88B4-F402-D986DC2878B3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1A79FB8-BCD3-121B-7205-178E06ED56C8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3669CB-B3AC-32C6-9D52-B107601BD102}"/>
              </a:ext>
            </a:extLst>
          </p:cNvPr>
          <p:cNvCxnSpPr>
            <a:cxnSpLocks/>
          </p:cNvCxnSpPr>
          <p:nvPr/>
        </p:nvCxnSpPr>
        <p:spPr>
          <a:xfrm flipV="1">
            <a:off x="963713" y="2522661"/>
            <a:ext cx="0" cy="10314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1224EE8-9E29-B233-2E61-D912F7FE9A56}"/>
              </a:ext>
            </a:extLst>
          </p:cNvPr>
          <p:cNvGrpSpPr/>
          <p:nvPr/>
        </p:nvGrpSpPr>
        <p:grpSpPr>
          <a:xfrm>
            <a:off x="3151984" y="3553444"/>
            <a:ext cx="755009" cy="261610"/>
            <a:chOff x="1224793" y="2667699"/>
            <a:chExt cx="907042" cy="190427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0DD5CDB-67A4-B831-D8B1-245160206890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2F18B2D-A75D-F172-2CFE-5CC43B9B5C85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AEBBCE4-DBC4-BA51-A9D8-0A2FB260798B}"/>
              </a:ext>
            </a:extLst>
          </p:cNvPr>
          <p:cNvCxnSpPr/>
          <p:nvPr/>
        </p:nvCxnSpPr>
        <p:spPr>
          <a:xfrm>
            <a:off x="4079924" y="774512"/>
            <a:ext cx="0" cy="6112473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D2D014E-E2B7-9480-9680-66651726182B}"/>
              </a:ext>
            </a:extLst>
          </p:cNvPr>
          <p:cNvSpPr/>
          <p:nvPr/>
        </p:nvSpPr>
        <p:spPr>
          <a:xfrm>
            <a:off x="5336800" y="4089886"/>
            <a:ext cx="1055161" cy="2952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Scheduling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E9F3A23-C0FD-78CB-03A9-D537FBD39025}"/>
              </a:ext>
            </a:extLst>
          </p:cNvPr>
          <p:cNvSpPr/>
          <p:nvPr/>
        </p:nvSpPr>
        <p:spPr>
          <a:xfrm>
            <a:off x="4253731" y="3461183"/>
            <a:ext cx="861978" cy="4209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7197" name="사각형: 둥근 모서리 7196">
            <a:extLst>
              <a:ext uri="{FF2B5EF4-FFF2-40B4-BE49-F238E27FC236}">
                <a16:creationId xmlns:a16="http://schemas.microsoft.com/office/drawing/2014/main" id="{2E450866-D7F4-9D79-51E6-86DD06F5F53D}"/>
              </a:ext>
            </a:extLst>
          </p:cNvPr>
          <p:cNvSpPr/>
          <p:nvPr/>
        </p:nvSpPr>
        <p:spPr>
          <a:xfrm>
            <a:off x="8462890" y="3200511"/>
            <a:ext cx="385513" cy="111125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221" name="TextBox 7220">
            <a:extLst>
              <a:ext uri="{FF2B5EF4-FFF2-40B4-BE49-F238E27FC236}">
                <a16:creationId xmlns:a16="http://schemas.microsoft.com/office/drawing/2014/main" id="{9A1ED560-B891-F960-5216-F7C64025A5D2}"/>
              </a:ext>
            </a:extLst>
          </p:cNvPr>
          <p:cNvSpPr txBox="1"/>
          <p:nvPr/>
        </p:nvSpPr>
        <p:spPr>
          <a:xfrm>
            <a:off x="3161512" y="808380"/>
            <a:ext cx="755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Front-end</a:t>
            </a:r>
            <a:endParaRPr lang="ko-KR" altLang="en-US" sz="1100" dirty="0"/>
          </a:p>
        </p:txBody>
      </p:sp>
      <p:sp>
        <p:nvSpPr>
          <p:cNvPr id="7222" name="TextBox 7221">
            <a:extLst>
              <a:ext uri="{FF2B5EF4-FFF2-40B4-BE49-F238E27FC236}">
                <a16:creationId xmlns:a16="http://schemas.microsoft.com/office/drawing/2014/main" id="{95ECC307-7595-047E-F5F7-F55C3BE9CA73}"/>
              </a:ext>
            </a:extLst>
          </p:cNvPr>
          <p:cNvSpPr txBox="1"/>
          <p:nvPr/>
        </p:nvSpPr>
        <p:spPr>
          <a:xfrm>
            <a:off x="4194495" y="829429"/>
            <a:ext cx="755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Back-end</a:t>
            </a:r>
            <a:endParaRPr lang="ko-KR" altLang="en-US" sz="1100" dirty="0"/>
          </a:p>
        </p:txBody>
      </p:sp>
      <p:cxnSp>
        <p:nvCxnSpPr>
          <p:cNvPr id="7223" name="직선 연결선 7222">
            <a:extLst>
              <a:ext uri="{FF2B5EF4-FFF2-40B4-BE49-F238E27FC236}">
                <a16:creationId xmlns:a16="http://schemas.microsoft.com/office/drawing/2014/main" id="{7764191B-1F72-97B4-08D0-E4D3800EC9C2}"/>
              </a:ext>
            </a:extLst>
          </p:cNvPr>
          <p:cNvCxnSpPr>
            <a:cxnSpLocks/>
          </p:cNvCxnSpPr>
          <p:nvPr/>
        </p:nvCxnSpPr>
        <p:spPr>
          <a:xfrm flipV="1">
            <a:off x="2003752" y="4089886"/>
            <a:ext cx="0" cy="7505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5368D-9C48-385E-9DC9-461A397B174E}"/>
              </a:ext>
            </a:extLst>
          </p:cNvPr>
          <p:cNvSpPr txBox="1"/>
          <p:nvPr/>
        </p:nvSpPr>
        <p:spPr>
          <a:xfrm flipH="1">
            <a:off x="920712" y="2583602"/>
            <a:ext cx="73738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Plug-time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E11F7-9602-B82A-479F-F2832F664CB4}"/>
              </a:ext>
            </a:extLst>
          </p:cNvPr>
          <p:cNvSpPr txBox="1"/>
          <p:nvPr/>
        </p:nvSpPr>
        <p:spPr>
          <a:xfrm flipH="1">
            <a:off x="920713" y="2810493"/>
            <a:ext cx="662797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Capacity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D0AFA-A435-989C-44B2-644F310358AB}"/>
              </a:ext>
            </a:extLst>
          </p:cNvPr>
          <p:cNvSpPr txBox="1"/>
          <p:nvPr/>
        </p:nvSpPr>
        <p:spPr>
          <a:xfrm flipH="1">
            <a:off x="920713" y="3015216"/>
            <a:ext cx="76346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Target SoC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A055D9-4793-CEBC-35EE-C5E767FEFB3E}"/>
              </a:ext>
            </a:extLst>
          </p:cNvPr>
          <p:cNvSpPr txBox="1"/>
          <p:nvPr/>
        </p:nvSpPr>
        <p:spPr>
          <a:xfrm flipH="1">
            <a:off x="920713" y="3262255"/>
            <a:ext cx="76346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Plug-in SoC</a:t>
            </a:r>
            <a:endParaRPr lang="ko-KR" altLang="en-US" sz="1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CC84A59-B95D-60C4-F2B4-9684DF085834}"/>
              </a:ext>
            </a:extLst>
          </p:cNvPr>
          <p:cNvSpPr/>
          <p:nvPr/>
        </p:nvSpPr>
        <p:spPr>
          <a:xfrm>
            <a:off x="883650" y="2270077"/>
            <a:ext cx="763468" cy="251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EV Spec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B6C0EC4-FA78-8DF5-3230-7DBBF36BD547}"/>
              </a:ext>
            </a:extLst>
          </p:cNvPr>
          <p:cNvCxnSpPr>
            <a:cxnSpLocks/>
          </p:cNvCxnSpPr>
          <p:nvPr/>
        </p:nvCxnSpPr>
        <p:spPr>
          <a:xfrm flipV="1">
            <a:off x="963713" y="1625256"/>
            <a:ext cx="0" cy="6493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1F2D3B-CFBD-E6E6-7D83-F6406B2222C9}"/>
              </a:ext>
            </a:extLst>
          </p:cNvPr>
          <p:cNvSpPr/>
          <p:nvPr/>
        </p:nvSpPr>
        <p:spPr>
          <a:xfrm>
            <a:off x="877413" y="1206156"/>
            <a:ext cx="968179" cy="4191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Simulation Option</a:t>
            </a: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32922843-3507-E284-76E8-99353E2BA6E2}"/>
              </a:ext>
            </a:extLst>
          </p:cNvPr>
          <p:cNvSpPr txBox="1"/>
          <p:nvPr/>
        </p:nvSpPr>
        <p:spPr>
          <a:xfrm flipH="1">
            <a:off x="920713" y="1588467"/>
            <a:ext cx="595681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Dumb</a:t>
            </a:r>
            <a:endParaRPr lang="ko-KR" altLang="en-US" sz="1000" dirty="0"/>
          </a:p>
        </p:txBody>
      </p:sp>
      <p:sp>
        <p:nvSpPr>
          <p:cNvPr id="7170" name="TextBox 7169">
            <a:extLst>
              <a:ext uri="{FF2B5EF4-FFF2-40B4-BE49-F238E27FC236}">
                <a16:creationId xmlns:a16="http://schemas.microsoft.com/office/drawing/2014/main" id="{08F71DC6-32CC-CA4D-2780-35F215A82D31}"/>
              </a:ext>
            </a:extLst>
          </p:cNvPr>
          <p:cNvSpPr txBox="1"/>
          <p:nvPr/>
        </p:nvSpPr>
        <p:spPr>
          <a:xfrm flipH="1">
            <a:off x="920711" y="1805530"/>
            <a:ext cx="92488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Uni-direction</a:t>
            </a:r>
            <a:endParaRPr lang="ko-KR" altLang="en-US" sz="1000" dirty="0"/>
          </a:p>
        </p:txBody>
      </p:sp>
      <p:sp>
        <p:nvSpPr>
          <p:cNvPr id="7172" name="TextBox 7171">
            <a:extLst>
              <a:ext uri="{FF2B5EF4-FFF2-40B4-BE49-F238E27FC236}">
                <a16:creationId xmlns:a16="http://schemas.microsoft.com/office/drawing/2014/main" id="{3034376C-7B59-D725-A9C1-F16C6E28EAC5}"/>
              </a:ext>
            </a:extLst>
          </p:cNvPr>
          <p:cNvSpPr txBox="1"/>
          <p:nvPr/>
        </p:nvSpPr>
        <p:spPr>
          <a:xfrm flipH="1">
            <a:off x="920708" y="2031740"/>
            <a:ext cx="883067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Bi-direction</a:t>
            </a:r>
            <a:endParaRPr lang="ko-KR" altLang="en-US" sz="1000" dirty="0"/>
          </a:p>
        </p:txBody>
      </p:sp>
      <p:cxnSp>
        <p:nvCxnSpPr>
          <p:cNvPr id="7178" name="직선 화살표 연결선 7177">
            <a:extLst>
              <a:ext uri="{FF2B5EF4-FFF2-40B4-BE49-F238E27FC236}">
                <a16:creationId xmlns:a16="http://schemas.microsoft.com/office/drawing/2014/main" id="{5D063F74-81B8-B79D-B620-D688C0AD3FE0}"/>
              </a:ext>
            </a:extLst>
          </p:cNvPr>
          <p:cNvCxnSpPr>
            <a:cxnSpLocks/>
          </p:cNvCxnSpPr>
          <p:nvPr/>
        </p:nvCxnSpPr>
        <p:spPr>
          <a:xfrm>
            <a:off x="8095312" y="3756140"/>
            <a:ext cx="260059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직선 화살표 연결선 7182">
            <a:extLst>
              <a:ext uri="{FF2B5EF4-FFF2-40B4-BE49-F238E27FC236}">
                <a16:creationId xmlns:a16="http://schemas.microsoft.com/office/drawing/2014/main" id="{E3D85FCA-4150-BCFA-BF37-B4F935B53905}"/>
              </a:ext>
            </a:extLst>
          </p:cNvPr>
          <p:cNvCxnSpPr>
            <a:cxnSpLocks/>
          </p:cNvCxnSpPr>
          <p:nvPr/>
        </p:nvCxnSpPr>
        <p:spPr>
          <a:xfrm>
            <a:off x="6507969" y="4238717"/>
            <a:ext cx="372654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8EB8B4B-0CCC-87EE-DAF9-D6D04E188357}"/>
              </a:ext>
            </a:extLst>
          </p:cNvPr>
          <p:cNvSpPr/>
          <p:nvPr/>
        </p:nvSpPr>
        <p:spPr>
          <a:xfrm>
            <a:off x="5342853" y="3038549"/>
            <a:ext cx="1143439" cy="40079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Scheduling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(input changed)</a:t>
            </a:r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74D2D32C-148F-8B97-E2A0-AA094139BCB6}"/>
              </a:ext>
            </a:extLst>
          </p:cNvPr>
          <p:cNvSpPr/>
          <p:nvPr/>
        </p:nvSpPr>
        <p:spPr>
          <a:xfrm>
            <a:off x="5213144" y="3240821"/>
            <a:ext cx="55126" cy="981559"/>
          </a:xfrm>
          <a:prstGeom prst="leftBracket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5849044-8DC3-8C72-B668-2C6CBC1A023C}"/>
              </a:ext>
            </a:extLst>
          </p:cNvPr>
          <p:cNvSpPr/>
          <p:nvPr/>
        </p:nvSpPr>
        <p:spPr>
          <a:xfrm>
            <a:off x="6967481" y="3038549"/>
            <a:ext cx="1055161" cy="1346590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Massive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Scheduling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(Option)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E9F2F63-67E5-FC56-17C3-2AC596A8F407}"/>
              </a:ext>
            </a:extLst>
          </p:cNvPr>
          <p:cNvCxnSpPr>
            <a:cxnSpLocks/>
          </p:cNvCxnSpPr>
          <p:nvPr/>
        </p:nvCxnSpPr>
        <p:spPr>
          <a:xfrm>
            <a:off x="6582552" y="3245225"/>
            <a:ext cx="29807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8D702BD-43CD-1A0A-5FB4-C872495117AD}"/>
              </a:ext>
            </a:extLst>
          </p:cNvPr>
          <p:cNvCxnSpPr>
            <a:cxnSpLocks/>
          </p:cNvCxnSpPr>
          <p:nvPr/>
        </p:nvCxnSpPr>
        <p:spPr>
          <a:xfrm flipV="1">
            <a:off x="4302744" y="3882131"/>
            <a:ext cx="0" cy="4551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57B6DD-6620-314A-F1F5-2F82EDAE5AD1}"/>
              </a:ext>
            </a:extLst>
          </p:cNvPr>
          <p:cNvSpPr txBox="1"/>
          <p:nvPr/>
        </p:nvSpPr>
        <p:spPr>
          <a:xfrm>
            <a:off x="4241933" y="3882131"/>
            <a:ext cx="9785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Each Day Input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2B91AD-F008-4AE4-B38F-E4D0936ED194}"/>
              </a:ext>
            </a:extLst>
          </p:cNvPr>
          <p:cNvSpPr txBox="1"/>
          <p:nvPr/>
        </p:nvSpPr>
        <p:spPr>
          <a:xfrm>
            <a:off x="4241933" y="4065548"/>
            <a:ext cx="89123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Data </a:t>
            </a:r>
            <a:r>
              <a:rPr lang="ko-KR" altLang="en-US" sz="1000" dirty="0"/>
              <a:t>결합</a:t>
            </a:r>
          </a:p>
        </p:txBody>
      </p:sp>
    </p:spTree>
    <p:extLst>
      <p:ext uri="{BB962C8B-B14F-4D97-AF65-F5344CB8AC3E}">
        <p14:creationId xmlns:p14="http://schemas.microsoft.com/office/powerpoint/2010/main" val="203753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06B38-F01B-6FAE-5E5B-E433D139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TECHNOLOGY - NUVVE Holding Corp">
            <a:extLst>
              <a:ext uri="{FF2B5EF4-FFF2-40B4-BE49-F238E27FC236}">
                <a16:creationId xmlns:a16="http://schemas.microsoft.com/office/drawing/2014/main" id="{681827D4-787B-9C18-271B-5B25DC31A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23" y="1431642"/>
            <a:ext cx="7165416" cy="44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6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9D7D14-D52D-4C50-B36A-22D0A3B1A0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0B3EF8-5D60-492C-877B-5F902EFF7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9534EF-7F60-4377-BDAB-7314A355A855}">
  <ds:schemaRefs>
    <ds:schemaRef ds:uri="http://purl.org/dc/terms/"/>
    <ds:schemaRef ds:uri="http://schemas.microsoft.com/office/2006/documentManagement/types"/>
    <ds:schemaRef ds:uri="d1606434-a347-4061-b8f7-b6394e312718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4001</TotalTime>
  <Words>116</Words>
  <Application>Microsoft Office PowerPoint</Application>
  <PresentationFormat>화면 슬라이드 쇼(4:3)</PresentationFormat>
  <Paragraphs>67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parameter</vt:lpstr>
      <vt:lpstr>Simulator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손현규</dc:creator>
  <cp:lastModifiedBy>공덕호</cp:lastModifiedBy>
  <cp:revision>72</cp:revision>
  <dcterms:created xsi:type="dcterms:W3CDTF">2022-06-15T08:44:22Z</dcterms:created>
  <dcterms:modified xsi:type="dcterms:W3CDTF">2022-09-19T05:46:57Z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