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B0481-7BCD-49C1-881A-F057A74F8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A10B0-53FA-4346-82E0-9497BE95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EBA73-880D-4CEE-AF0D-4A024F5B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451-ED18-4321-8E49-49AE5311EA7D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D3834E-5A49-493D-A5D9-4195CF0A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4099C7-0D92-43EA-8AB3-69E25CEF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5C55-E8FA-418C-AD83-92D10C35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97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BF2E9-31E0-4593-B561-72383C0E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C8E608-CBD1-494A-92B5-85885E8B2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7623D5-812D-4094-95DF-248D9F1E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451-ED18-4321-8E49-49AE5311EA7D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9D3CEF-19CD-499A-89B7-CBA8C04F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C198E7-8119-475B-BF01-126C3BB6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5C55-E8FA-418C-AD83-92D10C35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2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7E329B-1F3F-45F3-B6C6-07735A84C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2E9250-3A8F-437B-9BC5-C74A1A188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0707AF-3504-47AB-8B27-7D4843DF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451-ED18-4321-8E49-49AE5311EA7D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F8C09A-94CE-488E-89A5-46B1C9C6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425A7-DD9D-4333-BBE5-C0BB71CA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5C55-E8FA-418C-AD83-92D10C35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00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B0ABB-752C-46FB-A91C-EDD0905C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A9C7BD-B415-4EA6-A520-287E27DF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18561-DA4C-4F96-AF20-7CE5C8A4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451-ED18-4321-8E49-49AE5311EA7D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302166-2049-4742-8E14-CB0A205C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88FF36-A5E2-4007-821E-2941A8DE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5C55-E8FA-418C-AD83-92D10C35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4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D0769-B148-4A8E-8331-87452431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C001D1-D5D3-4930-869F-0CAA79CF6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26FA1-EB0A-4925-BEDE-29365FD5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451-ED18-4321-8E49-49AE5311EA7D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B741DC-9AEC-4A03-8DBE-3BE9FD99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964D40-6678-433A-849E-923656E4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5C55-E8FA-418C-AD83-92D10C35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1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836F4-40DD-4C3F-9474-58420B8A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DC740F-F31B-47EA-A5C4-1DE762BB8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0AA58A-D73F-49DC-864E-57ABAEB77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8F8106-6746-41EE-A9A4-61B2EB38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451-ED18-4321-8E49-49AE5311EA7D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D58697-53D1-483D-BDCD-69069D3C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47DE5E-5457-4BBF-9853-0DD18CBA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5C55-E8FA-418C-AD83-92D10C35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1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259CC-220D-4964-8B5B-8CC051F8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402D57-CCCF-41E8-9658-C9AB884C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105A2D-6644-4C5B-8747-137CB4ACD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A34206-DBF2-40C4-A4B5-5E24214F4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4FA80D-A8CE-429B-B53D-CBEF5F2B8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DDE3F9-549E-470B-8E6B-13A0B00B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451-ED18-4321-8E49-49AE5311EA7D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B500B3-BE64-4716-920A-E6BE3D08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FAC10D-5159-44F9-8C69-215EE5AD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5C55-E8FA-418C-AD83-92D10C35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53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E1DF5-D770-4D03-B79C-2ECF7A1D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58F7B3-A5B6-42D2-9BD4-D3A1F00B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451-ED18-4321-8E49-49AE5311EA7D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301B33-1501-4D5C-88D3-45E2245A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ABC61A-AA6A-4B55-A195-340052CA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5C55-E8FA-418C-AD83-92D10C35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84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EDBF44-1755-4DED-A3FF-126FFF6B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451-ED18-4321-8E49-49AE5311EA7D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73AC4D-606C-4F84-8E74-18F94600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482347-F015-4CFF-A036-E10A9020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5C55-E8FA-418C-AD83-92D10C35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21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EC72F-6B63-4BBD-BE90-4B16004B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49855B-C36F-43AE-9FBB-59AEE788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8CE4C1-DE40-4314-A9B4-4F4CEA998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43F1F1-732D-49E3-9C70-93C4793E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451-ED18-4321-8E49-49AE5311EA7D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80AB68-9952-4D51-8F3A-80668135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9BC59C-2E32-447D-A736-84B6E041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5C55-E8FA-418C-AD83-92D10C35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16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B1644-8049-4D9B-9524-40D84736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74B113-86DC-4CCD-9185-921FEE980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0E15B0-358B-4481-A359-B48975272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09D217-4556-40F0-BD65-CADBC87A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451-ED18-4321-8E49-49AE5311EA7D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1DD6B5-64EB-44DF-906C-62713D77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E14A1A-4CEC-4673-805D-16199CAC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5C55-E8FA-418C-AD83-92D10C35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7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153708-CCA5-42C4-BED1-25293DE9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15724-CA84-4DB5-87AC-BDD2291B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FBAC68-55BD-4A17-968E-DF0D80B00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B451-ED18-4321-8E49-49AE5311EA7D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922F1A-1FC9-4DB4-AC11-8E1B1D737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E5A2C3-B320-4509-98FE-07D275E59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5C55-E8FA-418C-AD83-92D10C35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82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99EC2E-C17E-41E4-AFA2-FCDC1507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fr-FR"/>
              <a:t>PROJET : BABBLE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10B7EC-CEC1-41AD-A626-3A77D83D3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fr-FR"/>
              <a:t>Sentiment analysis</a:t>
            </a:r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309FDC-C044-484D-9CAE-E116933D2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5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0C54B-AC76-449E-9895-797D40C1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8" y="174559"/>
            <a:ext cx="6435146" cy="1325563"/>
          </a:xfrm>
        </p:spPr>
        <p:txBody>
          <a:bodyPr>
            <a:normAutofit/>
          </a:bodyPr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ET OBJECTIF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DB2895-85B1-48F7-9E34-F404A888F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281" y="2121917"/>
            <a:ext cx="7505494" cy="1806451"/>
          </a:xfrm>
        </p:spPr>
        <p:txBody>
          <a:bodyPr anchor="ctr">
            <a:noAutofit/>
          </a:bodyPr>
          <a:lstStyle/>
          <a:p>
            <a:r>
              <a:rPr lang="en-US" sz="3600" dirty="0"/>
              <a:t>Analyses de sentiments avec GUI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Mise </a:t>
            </a:r>
            <a:r>
              <a:rPr lang="en-US" sz="3600" dirty="0" err="1"/>
              <a:t>en</a:t>
            </a:r>
            <a:r>
              <a:rPr lang="en-US" sz="3600" dirty="0"/>
              <a:t> relation de technologies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3181502-E791-48E7-9B6D-4A3197672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6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CEC1C49-DD18-4499-82B3-B656EE431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97" y="2062897"/>
            <a:ext cx="1682120" cy="168212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35B4F09-3635-4411-869A-5E1C0FDEF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48" y="4915949"/>
            <a:ext cx="1622556" cy="162255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13CC6C4-C4EE-4953-8163-613DB8BA5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87" y="5003919"/>
            <a:ext cx="2103120" cy="139957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396E62A-0375-440A-B932-475EA24B2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68" y="5003919"/>
            <a:ext cx="1399578" cy="139957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3BA1A4C-56D5-4617-A143-203F3A5F02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04" y="2121917"/>
            <a:ext cx="1652816" cy="16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5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0C54B-AC76-449E-9895-797D40C1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8" y="174559"/>
            <a:ext cx="3657066" cy="1325563"/>
          </a:xfrm>
        </p:spPr>
        <p:txBody>
          <a:bodyPr>
            <a:normAutofit/>
          </a:bodyPr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3181502-E791-48E7-9B6D-4A3197672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6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121C376-5B52-4683-85AA-0C59556A4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684" y="2234031"/>
            <a:ext cx="879840" cy="87984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37C7BFB-6185-458A-9E70-B04AFBC196DB}"/>
              </a:ext>
            </a:extLst>
          </p:cNvPr>
          <p:cNvSpPr txBox="1"/>
          <p:nvPr/>
        </p:nvSpPr>
        <p:spPr>
          <a:xfrm>
            <a:off x="3387283" y="1823397"/>
            <a:ext cx="120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Traitement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C976FAA-1036-49A8-8116-A599A370AC53}"/>
              </a:ext>
            </a:extLst>
          </p:cNvPr>
          <p:cNvSpPr txBox="1"/>
          <p:nvPr/>
        </p:nvSpPr>
        <p:spPr>
          <a:xfrm>
            <a:off x="487200" y="1851082"/>
            <a:ext cx="1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DATASET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D36D81B-1DFC-49BF-842D-1205827ED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7" y="2202042"/>
            <a:ext cx="858658" cy="85865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2541EC-B82A-439B-B9CE-A26A5B77B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72" y="2035748"/>
            <a:ext cx="1207710" cy="120771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090FEEC-7D1F-4D25-9C1E-2FACAA1F028C}"/>
              </a:ext>
            </a:extLst>
          </p:cNvPr>
          <p:cNvSpPr txBox="1"/>
          <p:nvPr/>
        </p:nvSpPr>
        <p:spPr>
          <a:xfrm>
            <a:off x="5976479" y="1829825"/>
            <a:ext cx="1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Export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0C68D11F-F8FE-4C96-B9BB-2852C972E5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54" y="2210274"/>
            <a:ext cx="858658" cy="85865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D4272FA-CCC5-4A47-B476-DF76DAA34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55" y="2011719"/>
            <a:ext cx="1207710" cy="120771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AABF288-6213-4461-AE3F-99621D2726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7" y="5138032"/>
            <a:ext cx="858658" cy="858658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3E4A5EE-F227-4493-A1A8-2149C34A5E0A}"/>
              </a:ext>
            </a:extLst>
          </p:cNvPr>
          <p:cNvSpPr txBox="1"/>
          <p:nvPr/>
        </p:nvSpPr>
        <p:spPr>
          <a:xfrm>
            <a:off x="487199" y="4499085"/>
            <a:ext cx="1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Export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6C148ABF-B780-4F72-8B05-EF21BC009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48" y="5006919"/>
            <a:ext cx="1207710" cy="120771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349D6F91-5DEA-45A5-97B1-E8DC4A4CB77A}"/>
              </a:ext>
            </a:extLst>
          </p:cNvPr>
          <p:cNvSpPr txBox="1"/>
          <p:nvPr/>
        </p:nvSpPr>
        <p:spPr>
          <a:xfrm>
            <a:off x="3636448" y="4499085"/>
            <a:ext cx="60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API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532ADEDE-4D5C-4F7A-88C9-F4BE92CA86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03" y="5181445"/>
            <a:ext cx="858658" cy="85865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F3F5DBC-29EB-41FA-9CFE-20315F370581}"/>
              </a:ext>
            </a:extLst>
          </p:cNvPr>
          <p:cNvSpPr txBox="1"/>
          <p:nvPr/>
        </p:nvSpPr>
        <p:spPr>
          <a:xfrm>
            <a:off x="6132347" y="4499085"/>
            <a:ext cx="1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FRONT-END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EBA3FE53-0A6C-4362-AD9B-0AB488AA1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55" y="4915502"/>
            <a:ext cx="1207710" cy="120771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FA6E855-3E1C-445E-896C-F357DAAD07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96" y="4930010"/>
            <a:ext cx="1110093" cy="11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1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520342-CE6D-4722-A1D6-703B21BD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u="sng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C927E1-746B-4CE7-A22E-A9D18DE6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536209"/>
            <a:ext cx="3425609" cy="354068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BB4D34E-C7F2-4B79-B04B-3E6BBB72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568157"/>
            <a:ext cx="3433324" cy="347678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60963112-999F-490F-8B71-50C09825B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492984"/>
            <a:ext cx="3423916" cy="367175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20C7BB1-6A3E-46D1-BAAC-F1FB5B75AB02}"/>
              </a:ext>
            </a:extLst>
          </p:cNvPr>
          <p:cNvSpPr txBox="1"/>
          <p:nvPr/>
        </p:nvSpPr>
        <p:spPr>
          <a:xfrm>
            <a:off x="1589931" y="57241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Négatif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A41F7B-75BC-4729-8652-0300BE088A5C}"/>
              </a:ext>
            </a:extLst>
          </p:cNvPr>
          <p:cNvSpPr txBox="1"/>
          <p:nvPr/>
        </p:nvSpPr>
        <p:spPr>
          <a:xfrm>
            <a:off x="5659478" y="80143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Positif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EEAFE9-B73A-4C06-AF6D-44BAF25C9F07}"/>
              </a:ext>
            </a:extLst>
          </p:cNvPr>
          <p:cNvSpPr txBox="1"/>
          <p:nvPr/>
        </p:nvSpPr>
        <p:spPr>
          <a:xfrm>
            <a:off x="9910000" y="57241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422572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3CF050C-67E7-4332-B3FC-B76458CC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Failles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86D1FAB-2566-4FF3-9314-EB6C8D85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6" y="1924341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Pas de </a:t>
            </a:r>
            <a:r>
              <a:rPr lang="en-US" dirty="0" err="1">
                <a:solidFill>
                  <a:srgbClr val="000000"/>
                </a:solidFill>
              </a:rPr>
              <a:t>négatif</a:t>
            </a:r>
            <a:r>
              <a:rPr lang="en-US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Non </a:t>
            </a:r>
            <a:r>
              <a:rPr lang="en-US" dirty="0" err="1">
                <a:solidFill>
                  <a:srgbClr val="000000"/>
                </a:solidFill>
              </a:rPr>
              <a:t>tempéré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Want = </a:t>
            </a:r>
            <a:r>
              <a:rPr lang="en-US" dirty="0" err="1">
                <a:solidFill>
                  <a:srgbClr val="000000"/>
                </a:solidFill>
              </a:rPr>
              <a:t>négatif</a:t>
            </a:r>
            <a:r>
              <a:rPr lang="en-US" dirty="0">
                <a:solidFill>
                  <a:srgbClr val="000000"/>
                </a:solidFill>
              </a:rPr>
              <a:t> ? </a:t>
            </a:r>
          </a:p>
          <a:p>
            <a:r>
              <a:rPr lang="en-US" dirty="0" err="1">
                <a:solidFill>
                  <a:srgbClr val="000000"/>
                </a:solidFill>
              </a:rPr>
              <a:t>Négatif</a:t>
            </a:r>
            <a:r>
              <a:rPr lang="en-US" dirty="0">
                <a:solidFill>
                  <a:srgbClr val="000000"/>
                </a:solidFill>
              </a:rPr>
              <a:t> &gt; </a:t>
            </a:r>
            <a:r>
              <a:rPr lang="en-US" dirty="0" err="1">
                <a:solidFill>
                  <a:srgbClr val="000000"/>
                </a:solidFill>
              </a:rPr>
              <a:t>positif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Réponses</a:t>
            </a:r>
            <a:r>
              <a:rPr lang="en-US" dirty="0">
                <a:solidFill>
                  <a:srgbClr val="000000"/>
                </a:solidFill>
              </a:rPr>
              <a:t> …</a:t>
            </a:r>
          </a:p>
        </p:txBody>
      </p:sp>
      <p:sp>
        <p:nvSpPr>
          <p:cNvPr id="28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1072E248-5E8C-4999-A0E2-85B7CC95F8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2" b="3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219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55599D-3CCE-48AB-B737-7088EB35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u="sng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Plus loin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CF8E2D-D25A-4D1F-B027-9560E0190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80C54B-AC76-449E-9895-797D40C1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DIFFICULTÉES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3E343F3-94A2-4ECE-AC8C-F479A140C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" b="336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436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48</Words>
  <Application>Microsoft Office PowerPoint</Application>
  <PresentationFormat>Grand écran</PresentationFormat>
  <Paragraphs>27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PROJET : BABBLE</vt:lpstr>
      <vt:lpstr>CONTEXTE ET OBJECTIF</vt:lpstr>
      <vt:lpstr>TECHNOLOGIES</vt:lpstr>
      <vt:lpstr>RESULTAT</vt:lpstr>
      <vt:lpstr>Failles</vt:lpstr>
      <vt:lpstr>Plus loin ?</vt:lpstr>
      <vt:lpstr>DIFFICULTÉES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BABBLE</dc:title>
  <dc:creator>Matthieu Gabas</dc:creator>
  <cp:lastModifiedBy>Matthieu Gabas</cp:lastModifiedBy>
  <cp:revision>11</cp:revision>
  <dcterms:created xsi:type="dcterms:W3CDTF">2021-02-03T15:58:51Z</dcterms:created>
  <dcterms:modified xsi:type="dcterms:W3CDTF">2021-02-04T14:22:12Z</dcterms:modified>
</cp:coreProperties>
</file>