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3" autoAdjust="0"/>
  </p:normalViewPr>
  <p:slideViewPr>
    <p:cSldViewPr>
      <p:cViewPr>
        <p:scale>
          <a:sx n="66" d="100"/>
          <a:sy n="66" d="100"/>
        </p:scale>
        <p:origin x="-11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5FB4-D8C3-4DA9-BAD0-2A337D235C5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95550" y="5369971"/>
            <a:ext cx="2895600" cy="543825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29" y="5508939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gency FB" panose="020B0503020202020204" pitchFamily="34" charset="0"/>
              </a:rPr>
              <a:t>Development / </a:t>
            </a:r>
            <a:r>
              <a:rPr lang="en-US" sz="1400" dirty="0" smtClean="0">
                <a:latin typeface="Agency FB" panose="020B0503020202020204" pitchFamily="34" charset="0"/>
              </a:rPr>
              <a:t>Build Environment</a:t>
            </a:r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29" y="373741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Frameworks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829" y="236582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gency FB" panose="020B0503020202020204" pitchFamily="34" charset="0"/>
              </a:rPr>
              <a:t>Javascript</a:t>
            </a:r>
            <a:r>
              <a:rPr lang="en-US" sz="1200" dirty="0" smtClean="0">
                <a:latin typeface="Agency FB" panose="020B0503020202020204" pitchFamily="34" charset="0"/>
              </a:rPr>
              <a:t> / CSS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95550" y="3990811"/>
            <a:ext cx="2895600" cy="535417"/>
          </a:xfrm>
          <a:prstGeom prst="roundRect">
            <a:avLst>
              <a:gd name="adj" fmla="val 2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4600" y="3390914"/>
            <a:ext cx="2895600" cy="408831"/>
          </a:xfrm>
          <a:prstGeom prst="roundRect">
            <a:avLst>
              <a:gd name="adj" fmla="val 31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UI for Angular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95551" y="2365829"/>
            <a:ext cx="6731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jQuery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219450" y="2365829"/>
            <a:ext cx="91440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LESS/SASS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10050" y="2365829"/>
            <a:ext cx="118110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Third party  JS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829" y="122589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Testing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08250" y="1078645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Karma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495550" y="1477579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Jasmine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019550" y="1078645"/>
            <a:ext cx="1320800" cy="6846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829" y="147251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Proposed UI Architecture for 360 </a:t>
            </a:r>
            <a:r>
              <a:rPr lang="en-US" sz="1000" dirty="0" smtClean="0">
                <a:latin typeface="Agency FB" panose="020B0503020202020204" pitchFamily="34" charset="0"/>
              </a:rPr>
              <a:t>Version: 1.0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308884"/>
            <a:ext cx="3276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gency FB" panose="020B0503020202020204" pitchFamily="34" charset="0"/>
              </a:rPr>
              <a:t>Modern, large-scale applications require a complex development environment which itself is complex and requires management. Using Yeoman gives us out-of-the-box  scaffolding, dependency </a:t>
            </a:r>
            <a:r>
              <a:rPr lang="en-US" sz="1000" dirty="0" smtClean="0">
                <a:latin typeface="Agency FB" panose="020B0503020202020204" pitchFamily="34" charset="0"/>
              </a:rPr>
              <a:t>management, and </a:t>
            </a:r>
            <a:r>
              <a:rPr lang="en-US" sz="1000" dirty="0" smtClean="0">
                <a:latin typeface="Agency FB" panose="020B0503020202020204" pitchFamily="34" charset="0"/>
              </a:rPr>
              <a:t>a task </a:t>
            </a:r>
            <a:r>
              <a:rPr lang="en-US" sz="1000" dirty="0" smtClean="0">
                <a:latin typeface="Agency FB" panose="020B0503020202020204" pitchFamily="34" charset="0"/>
              </a:rPr>
              <a:t>runner. Yeoman also </a:t>
            </a:r>
            <a:r>
              <a:rPr lang="en-US" sz="1000" dirty="0" smtClean="0">
                <a:latin typeface="Agency FB" panose="020B0503020202020204" pitchFamily="34" charset="0"/>
              </a:rPr>
              <a:t>has a wide user base, plenty of existing modules and </a:t>
            </a:r>
            <a:r>
              <a:rPr lang="en-US" sz="1000" dirty="0" err="1" smtClean="0">
                <a:latin typeface="Agency FB" panose="020B0503020202020204" pitchFamily="34" charset="0"/>
              </a:rPr>
              <a:t>gists</a:t>
            </a:r>
            <a:r>
              <a:rPr lang="en-US" sz="1000" dirty="0" smtClean="0">
                <a:latin typeface="Agency FB" panose="020B0503020202020204" pitchFamily="34" charset="0"/>
              </a:rPr>
              <a:t> and is configurable down to the granularity we require.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3914641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gency FB" panose="020B0503020202020204" pitchFamily="34" charset="0"/>
              </a:rPr>
              <a:t>The MVC pattern for app structure is not only what the current products are using, but and industry standard as well. Angular has a wide user base, is backed by Google and has proven itself for large applications. Angular will supply out-of-the-box functionality and also have the flexibility to customize to suit our specific needs.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3318331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gency FB" panose="020B0503020202020204" pitchFamily="34" charset="0"/>
              </a:rPr>
              <a:t>Bootstrap, like angular, is a widely adopted framework which is </a:t>
            </a:r>
            <a:r>
              <a:rPr lang="en-US" sz="1000" dirty="0" smtClean="0">
                <a:latin typeface="Agency FB" panose="020B0503020202020204" pitchFamily="34" charset="0"/>
              </a:rPr>
              <a:t>backed </a:t>
            </a:r>
            <a:r>
              <a:rPr lang="en-US" sz="1000" dirty="0" smtClean="0">
                <a:latin typeface="Agency FB" panose="020B0503020202020204" pitchFamily="34" charset="0"/>
              </a:rPr>
              <a:t>by internet giant Twitter. We get out-of-the-box default styling which is easily theme-able, and a host of common components. 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2600" y="2289629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gency FB" panose="020B0503020202020204" pitchFamily="34" charset="0"/>
              </a:rPr>
              <a:t>There will be a need for a number of third party libraries, most notably in the charting and graphing category. We should be using a </a:t>
            </a:r>
            <a:r>
              <a:rPr lang="en-US" sz="1000" dirty="0" err="1" smtClean="0">
                <a:latin typeface="Agency FB" panose="020B0503020202020204" pitchFamily="34" charset="0"/>
              </a:rPr>
              <a:t>css</a:t>
            </a:r>
            <a:r>
              <a:rPr lang="en-US" sz="1000" dirty="0" smtClean="0">
                <a:latin typeface="Agency FB" panose="020B0503020202020204" pitchFamily="34" charset="0"/>
              </a:rPr>
              <a:t>-processor for optimal style sheets. </a:t>
            </a:r>
            <a:r>
              <a:rPr lang="en-US" sz="1000" dirty="0" err="1" smtClean="0">
                <a:latin typeface="Agency FB" panose="020B0503020202020204" pitchFamily="34" charset="0"/>
              </a:rPr>
              <a:t>jquery</a:t>
            </a:r>
            <a:r>
              <a:rPr lang="en-US" sz="1000" dirty="0" smtClean="0">
                <a:latin typeface="Agency FB" panose="020B0503020202020204" pitchFamily="34" charset="0"/>
              </a:rPr>
              <a:t> is a default include as it would be needed for any application.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987711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gency FB" panose="020B0503020202020204" pitchFamily="34" charset="0"/>
              </a:rPr>
              <a:t>Any application of this complexity should integrate testing into the development process to insure the stability of the product. Using a two pronged approach, one for unit and end-to-end testing, another for scenario testing. Jasmine and Selenium are industry standards in </a:t>
            </a:r>
            <a:r>
              <a:rPr lang="en-US" sz="1000" dirty="0" smtClean="0">
                <a:latin typeface="Agency FB" panose="020B0503020202020204" pitchFamily="34" charset="0"/>
              </a:rPr>
              <a:t>these </a:t>
            </a:r>
            <a:r>
              <a:rPr lang="en-US" sz="1000" dirty="0" smtClean="0">
                <a:latin typeface="Agency FB" panose="020B0503020202020204" pitchFamily="34" charset="0"/>
              </a:rPr>
              <a:t>respective areas.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15240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Date: 4/18/14</a:t>
            </a:r>
          </a:p>
          <a:p>
            <a:r>
              <a:rPr lang="en-US" sz="1200" dirty="0" smtClean="0">
                <a:latin typeface="Agency FB" panose="020B0503020202020204" pitchFamily="34" charset="0"/>
              </a:rPr>
              <a:t>Author: M. Gable</a:t>
            </a:r>
            <a:endParaRPr lang="en-US" sz="1200" dirty="0">
              <a:latin typeface="Agency FB" panose="020B0503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8600"/>
            <a:ext cx="1209844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286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2014-04-18T00:11:05Z</dcterms:created>
  <dcterms:modified xsi:type="dcterms:W3CDTF">2014-04-18T17:40:42Z</dcterms:modified>
</cp:coreProperties>
</file>