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3" autoAdjust="0"/>
  </p:normalViewPr>
  <p:slideViewPr>
    <p:cSldViewPr>
      <p:cViewPr>
        <p:scale>
          <a:sx n="85" d="100"/>
          <a:sy n="85" d="100"/>
        </p:scale>
        <p:origin x="-1744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95550" y="5171940"/>
            <a:ext cx="2895600" cy="695460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29" y="531090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gency FB" panose="020B0503020202020204" pitchFamily="34" charset="0"/>
              </a:rPr>
              <a:t>Development / Build Environment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8" y="3737417"/>
            <a:ext cx="123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Frameworks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829" y="236582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gency FB" panose="020B0503020202020204" pitchFamily="34" charset="0"/>
              </a:rPr>
              <a:t>Javascript</a:t>
            </a:r>
            <a:r>
              <a:rPr lang="en-US" sz="1200" dirty="0" smtClean="0">
                <a:latin typeface="Agency FB" panose="020B0503020202020204" pitchFamily="34" charset="0"/>
              </a:rPr>
              <a:t> / CSS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95550" y="3990811"/>
            <a:ext cx="2895600" cy="535417"/>
          </a:xfrm>
          <a:prstGeom prst="roundRect">
            <a:avLst>
              <a:gd name="adj" fmla="val 2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3390914"/>
            <a:ext cx="2895600" cy="408831"/>
          </a:xfrm>
          <a:prstGeom prst="roundRect">
            <a:avLst>
              <a:gd name="adj" fmla="val 3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UI for Angular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95551" y="2365829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jQuery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19450" y="2365829"/>
            <a:ext cx="9144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SASS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10050" y="2365829"/>
            <a:ext cx="11811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Third party  JS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829" y="122589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Testing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08250" y="1078645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Karma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495550" y="1477579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Jasmine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19550" y="1078645"/>
            <a:ext cx="1320800" cy="6846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829" y="14725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Proposed UI Architecture for 360 </a:t>
            </a:r>
            <a:r>
              <a:rPr lang="en-US" sz="1000" dirty="0" smtClean="0">
                <a:latin typeface="Agency FB" panose="020B0503020202020204" pitchFamily="34" charset="0"/>
              </a:rPr>
              <a:t>Version: 1.1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10853"/>
            <a:ext cx="34290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Modern, large-scale applications require a complex development environment which itself is complex and requires management. Using Yeoman gives us out-of-the-box  scaffolding, dependency management, and a task runner. Yeoman also has a wide user base, plenty of existing modules and </a:t>
            </a:r>
            <a:r>
              <a:rPr lang="en-US" sz="1000" dirty="0" err="1" smtClean="0">
                <a:latin typeface="Arial"/>
                <a:cs typeface="Arial"/>
              </a:rPr>
              <a:t>gists</a:t>
            </a:r>
            <a:r>
              <a:rPr lang="en-US" sz="1000" dirty="0" smtClean="0">
                <a:latin typeface="Arial"/>
                <a:cs typeface="Arial"/>
              </a:rPr>
              <a:t> and is configurable down to the granularity we require.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914641"/>
            <a:ext cx="33528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 MVC pattern for app structure is not only what the current products are using, but and industry standard as well. Angular has a wide user base, is backed by Google and has proven itself for large applications. Angular will supply out-of-the-box functionality and also have the flexibility to customize to suit our specific needs.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3318331"/>
            <a:ext cx="3124200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Bootstrap, like angular, is a widely adopted framework which is backed by internet giant Twitter. We get out-of-the-box default styling which is easily theme-able, and a host of common components.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2289629"/>
            <a:ext cx="3124200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There will be a need for a number of third party libraries, most notably in the charting and graphing category. We should be using a </a:t>
            </a:r>
            <a:r>
              <a:rPr lang="en-US" sz="1000" dirty="0" err="1" smtClean="0">
                <a:latin typeface="Arial"/>
                <a:cs typeface="Arial"/>
              </a:rPr>
              <a:t>css</a:t>
            </a:r>
            <a:r>
              <a:rPr lang="en-US" sz="1000" dirty="0" smtClean="0">
                <a:latin typeface="Arial"/>
                <a:cs typeface="Arial"/>
              </a:rPr>
              <a:t>-processor for optimal style sheets. </a:t>
            </a:r>
            <a:r>
              <a:rPr lang="en-US" sz="1000" dirty="0" err="1" smtClean="0">
                <a:latin typeface="Arial"/>
                <a:cs typeface="Arial"/>
              </a:rPr>
              <a:t>jquery</a:t>
            </a:r>
            <a:r>
              <a:rPr lang="en-US" sz="1000" dirty="0" smtClean="0">
                <a:latin typeface="Arial"/>
                <a:cs typeface="Arial"/>
              </a:rPr>
              <a:t> is a default include as it would be needed for any application.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987711"/>
            <a:ext cx="31242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Any application of this complexity should integrate testing into the development process to insure the stability of the product. Using a two pronged approach, one for unit and end-to-end testing, another for scenario testing. Jasmine and Selenium are industry standards in these respective areas.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15240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Date: 4/18/14</a:t>
            </a:r>
          </a:p>
          <a:p>
            <a:r>
              <a:rPr lang="en-US" sz="1200" dirty="0" smtClean="0">
                <a:latin typeface="Agency FB" panose="020B0503020202020204" pitchFamily="34" charset="0"/>
              </a:rPr>
              <a:t>Author: M. Gable</a:t>
            </a:r>
            <a:endParaRPr lang="en-US" sz="1200" dirty="0">
              <a:latin typeface="Agency FB" panose="020B05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209844" cy="14289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495550" y="6052123"/>
            <a:ext cx="2895600" cy="501077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6153090"/>
            <a:ext cx="3124200" cy="37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Node JS will give the ability to quickly make mock endpoints to test all XHR operations.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338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Mark</cp:lastModifiedBy>
  <cp:revision>25</cp:revision>
  <cp:lastPrinted>2014-04-25T20:33:24Z</cp:lastPrinted>
  <dcterms:created xsi:type="dcterms:W3CDTF">2014-04-18T00:11:05Z</dcterms:created>
  <dcterms:modified xsi:type="dcterms:W3CDTF">2015-02-13T18:49:44Z</dcterms:modified>
</cp:coreProperties>
</file>