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112" d="100"/>
          <a:sy n="112" d="100"/>
        </p:scale>
        <p:origin x="-1000" y="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4953000"/>
            <a:ext cx="2895600" cy="53340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</a:p>
          <a:p>
            <a:pPr algn="ctr"/>
            <a:r>
              <a:rPr lang="en-US" sz="1200" dirty="0" smtClean="0"/>
              <a:t>(Grunt, Bower, </a:t>
            </a:r>
            <a:r>
              <a:rPr lang="en-US" sz="1200" dirty="0" err="1" smtClean="0"/>
              <a:t>Yo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89829" y="531090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Development / Build Environment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3737417"/>
            <a:ext cx="123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20015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Wijmo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292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Selenium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</a:t>
            </a:r>
            <a:r>
              <a:rPr lang="en-US" sz="1000" dirty="0" smtClean="0">
                <a:latin typeface="Agency FB" panose="020B0503020202020204" pitchFamily="34" charset="0"/>
              </a:rPr>
              <a:t>3.2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10853"/>
            <a:ext cx="34290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Modern, large-scale applications require a complex development environment which itself is complex and requires management. Using Yeoman gives us out-of-the-box  scaffolding, dependency management, and a task runner. Yeoman also has a wide user base, plenty of existing modules and </a:t>
            </a:r>
            <a:r>
              <a:rPr lang="en-US" sz="1000" dirty="0" err="1" smtClean="0">
                <a:latin typeface="Arial"/>
                <a:cs typeface="Arial"/>
              </a:rPr>
              <a:t>gists</a:t>
            </a:r>
            <a:r>
              <a:rPr lang="en-US" sz="1000" dirty="0" smtClean="0">
                <a:latin typeface="Arial"/>
                <a:cs typeface="Arial"/>
              </a:rPr>
              <a:t> and is configurable down to the granularity we require.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3528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Bootstrap, like angular, is a widely adopted framework which is backed by internet giant Twitter. We get out-of-the-box default styling which is easily theme-able, and a host of common components.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rial"/>
                <a:cs typeface="Arial"/>
              </a:rPr>
              <a:t>css</a:t>
            </a:r>
            <a:r>
              <a:rPr lang="en-US" sz="1000" dirty="0" smtClean="0">
                <a:latin typeface="Arial"/>
                <a:cs typeface="Arial"/>
              </a:rPr>
              <a:t>-processor for optimal style sheets. </a:t>
            </a:r>
            <a:r>
              <a:rPr lang="en-US" sz="1000" dirty="0" err="1" smtClean="0">
                <a:latin typeface="Arial"/>
                <a:cs typeface="Arial"/>
              </a:rPr>
              <a:t>jquery</a:t>
            </a:r>
            <a:r>
              <a:rPr lang="en-US" sz="1000" dirty="0" smtClean="0">
                <a:latin typeface="Arial"/>
                <a:cs typeface="Arial"/>
              </a:rPr>
              <a:t> is a default include as it would be needed for any application.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these respective areas.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</a:t>
            </a:r>
            <a:r>
              <a:rPr lang="en-US" sz="1200" dirty="0" smtClean="0">
                <a:latin typeface="Agency FB" panose="020B0503020202020204" pitchFamily="34" charset="0"/>
              </a:rPr>
              <a:t>5/27/15</a:t>
            </a:r>
            <a:endParaRPr lang="en-US" sz="1200" dirty="0" smtClean="0">
              <a:latin typeface="Agency FB" panose="020B0503020202020204" pitchFamily="34" charset="0"/>
            </a:endParaRP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495550" y="6052123"/>
            <a:ext cx="2895600" cy="424877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6153090"/>
            <a:ext cx="312420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Node JS will give the ability to quickly make mock endpoints to test all XHR operations.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13200" y="1466851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Protractor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514600" y="2743200"/>
            <a:ext cx="6731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2743200"/>
            <a:ext cx="9779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Underscore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343400" y="2743200"/>
            <a:ext cx="10668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UI-Utilities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514600" y="2762251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514600" y="5562601"/>
            <a:ext cx="2895600" cy="380999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Express.js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350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Mark</cp:lastModifiedBy>
  <cp:revision>30</cp:revision>
  <cp:lastPrinted>2014-04-25T20:33:24Z</cp:lastPrinted>
  <dcterms:created xsi:type="dcterms:W3CDTF">2014-04-18T00:11:05Z</dcterms:created>
  <dcterms:modified xsi:type="dcterms:W3CDTF">2015-05-27T16:58:40Z</dcterms:modified>
</cp:coreProperties>
</file>