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8" y="11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4A83-B97C-46FD-8EC3-D4319F7596FD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DF18-1840-4DE8-96A2-4B533EEB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7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4A83-B97C-46FD-8EC3-D4319F7596FD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DF18-1840-4DE8-96A2-4B533EEB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7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4A83-B97C-46FD-8EC3-D4319F7596FD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DF18-1840-4DE8-96A2-4B533EEB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2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4A83-B97C-46FD-8EC3-D4319F7596FD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DF18-1840-4DE8-96A2-4B533EEB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8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4A83-B97C-46FD-8EC3-D4319F7596FD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DF18-1840-4DE8-96A2-4B533EEB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7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4A83-B97C-46FD-8EC3-D4319F7596FD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DF18-1840-4DE8-96A2-4B533EEB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4A83-B97C-46FD-8EC3-D4319F7596FD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DF18-1840-4DE8-96A2-4B533EEB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0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4A83-B97C-46FD-8EC3-D4319F7596FD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DF18-1840-4DE8-96A2-4B533EEB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4A83-B97C-46FD-8EC3-D4319F7596FD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DF18-1840-4DE8-96A2-4B533EEB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8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4A83-B97C-46FD-8EC3-D4319F7596FD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DF18-1840-4DE8-96A2-4B533EEB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3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4A83-B97C-46FD-8EC3-D4319F7596FD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DF18-1840-4DE8-96A2-4B533EEB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0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34A83-B97C-46FD-8EC3-D4319F7596FD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ADF18-1840-4DE8-96A2-4B533EEB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72000" y="-9525"/>
            <a:ext cx="4572000" cy="556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05400" y="533400"/>
            <a:ext cx="33528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0643" y="5553074"/>
            <a:ext cx="4572000" cy="1304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562600"/>
            <a:ext cx="4572000" cy="1295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0" cy="5562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574571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445532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106" y="4913233"/>
            <a:ext cx="1371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i="1" dirty="0" smtClean="0"/>
              <a:t>Build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66106" y="2057400"/>
            <a:ext cx="1219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i="1" dirty="0" err="1" smtClean="0"/>
              <a:t>Javascript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66106" y="826532"/>
            <a:ext cx="51969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i="1" dirty="0" smtClean="0"/>
              <a:t>CSS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4175642"/>
            <a:ext cx="55592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i="1" dirty="0" smtClean="0"/>
              <a:t>Test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65341" y="0"/>
            <a:ext cx="148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0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Production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870956" y="5745718"/>
            <a:ext cx="2933700" cy="464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990600" y="6305549"/>
            <a:ext cx="1181100" cy="380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Express.js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360109" y="6305549"/>
            <a:ext cx="1181100" cy="380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CORS.js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391150" y="5740954"/>
            <a:ext cx="2933700" cy="464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90600" y="4913233"/>
            <a:ext cx="2814056" cy="3693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Yeoman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385306" y="3288267"/>
            <a:ext cx="2500894" cy="3693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374272" y="2845355"/>
            <a:ext cx="2511928" cy="3693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Bootstrap UI for Angular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976894" y="4083011"/>
            <a:ext cx="1181100" cy="27729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Karma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976894" y="4449129"/>
            <a:ext cx="1181100" cy="27729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Jasmine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2383922" y="4083010"/>
            <a:ext cx="1181100" cy="64341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Selenium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6158494" y="4083011"/>
            <a:ext cx="1181100" cy="64341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Selenium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1465341" y="826532"/>
            <a:ext cx="1125459" cy="3693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SCSS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200020" y="826532"/>
            <a:ext cx="1125459" cy="3693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374272" y="2370176"/>
            <a:ext cx="2511928" cy="3693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code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1385306" y="1371600"/>
            <a:ext cx="2500894" cy="8704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</a:p>
          <a:p>
            <a:pPr algn="ctr"/>
            <a:r>
              <a:rPr lang="en-US" sz="1200" dirty="0" smtClean="0"/>
              <a:t>I18N, localization, underscore, google analytics, D3.js, Highcharts.js, </a:t>
            </a:r>
            <a:r>
              <a:rPr lang="en-US" sz="1200" dirty="0" err="1" smtClean="0"/>
              <a:t>tableu</a:t>
            </a:r>
            <a:r>
              <a:rPr lang="en-US" sz="1200" dirty="0"/>
              <a:t>,</a:t>
            </a:r>
            <a:r>
              <a:rPr lang="en-US" sz="1200" dirty="0" smtClean="0"/>
              <a:t> tablet, </a:t>
            </a:r>
            <a:r>
              <a:rPr lang="en-US" sz="1200" dirty="0" err="1" smtClean="0"/>
              <a:t>jquery</a:t>
            </a:r>
            <a:endParaRPr lang="en-US" sz="1200" dirty="0" smtClean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0" y="36933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512303" y="3288267"/>
            <a:ext cx="2500894" cy="3693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501269" y="2845355"/>
            <a:ext cx="2511928" cy="3693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Bootstrap UI for Angular</a:t>
            </a:r>
            <a:endParaRPr lang="en-US" sz="1400" dirty="0"/>
          </a:p>
        </p:txBody>
      </p:sp>
      <p:sp>
        <p:nvSpPr>
          <p:cNvPr id="42" name="Rounded Rectangle 41"/>
          <p:cNvSpPr/>
          <p:nvPr/>
        </p:nvSpPr>
        <p:spPr>
          <a:xfrm>
            <a:off x="5501269" y="2370176"/>
            <a:ext cx="2511928" cy="3693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code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512303" y="1371600"/>
            <a:ext cx="2500894" cy="8704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</a:p>
          <a:p>
            <a:pPr algn="ctr"/>
            <a:r>
              <a:rPr lang="en-US" sz="1200" dirty="0" smtClean="0"/>
              <a:t>I18N, localization, underscore, google analytics, D3.js, Highcharts.js, </a:t>
            </a:r>
            <a:r>
              <a:rPr lang="en-US" sz="1200" dirty="0" err="1" smtClean="0"/>
              <a:t>tableu</a:t>
            </a:r>
            <a:r>
              <a:rPr lang="en-US" sz="1200" dirty="0"/>
              <a:t>,</a:t>
            </a:r>
            <a:r>
              <a:rPr lang="en-US" sz="1200" dirty="0" smtClean="0"/>
              <a:t> tablet, </a:t>
            </a:r>
            <a:r>
              <a:rPr lang="en-US" sz="1200" dirty="0" err="1" smtClean="0"/>
              <a:t>jquery</a:t>
            </a:r>
            <a:endParaRPr lang="en-US" sz="12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5391150" y="558283"/>
            <a:ext cx="28216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</a:rPr>
              <a:t>Optimized for production during build process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31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77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2014-08-08T21:51:24Z</dcterms:created>
  <dcterms:modified xsi:type="dcterms:W3CDTF">2014-08-08T22:34:41Z</dcterms:modified>
</cp:coreProperties>
</file>