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8" r:id="rId10"/>
    <p:sldId id="267" r:id="rId11"/>
    <p:sldId id="263" r:id="rId12"/>
    <p:sldId id="264" r:id="rId13"/>
    <p:sldId id="269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5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588D-D6D0-4688-B024-3136ECABF03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4A8F-D697-4BCB-A2DE-1AD6CDE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concisely as possibly ,</a:t>
            </a:r>
          </a:p>
          <a:p>
            <a:r>
              <a:rPr lang="en-US" dirty="0" smtClean="0"/>
              <a:t> describe the following concepts.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4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would you implement a custom font type face?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Tell us about  your opinions and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Have you ever used a </a:t>
            </a:r>
            <a:r>
              <a:rPr lang="en-US" dirty="0" err="1" smtClean="0"/>
              <a:t>css</a:t>
            </a:r>
            <a:r>
              <a:rPr lang="en-US" dirty="0" smtClean="0"/>
              <a:t> preprocessor?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Which ones, and what were the pros and cons of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0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css</a:t>
            </a:r>
            <a:r>
              <a:rPr lang="en-US" dirty="0" smtClean="0"/>
              <a:t> frameworks have you used?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1752600"/>
          </a:xfrm>
        </p:spPr>
        <p:txBody>
          <a:bodyPr/>
          <a:lstStyle/>
          <a:p>
            <a:r>
              <a:rPr lang="en-US" dirty="0" smtClean="0"/>
              <a:t>What were the pros and cons of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1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me.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0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implify this selector: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body </a:t>
            </a:r>
            <a:r>
              <a:rPr lang="en-US" dirty="0" err="1" smtClean="0"/>
              <a:t>div.container</a:t>
            </a:r>
            <a:r>
              <a:rPr lang="en-US" dirty="0" smtClean="0"/>
              <a:t> .foo </a:t>
            </a:r>
            <a:r>
              <a:rPr lang="en-US" dirty="0" err="1"/>
              <a:t>div#bar:eq</a:t>
            </a:r>
            <a:r>
              <a:rPr lang="en-US" dirty="0"/>
              <a:t>(0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. . .</a:t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66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difference between </a:t>
            </a:r>
            <a:r>
              <a:rPr lang="en-US" dirty="0" err="1" smtClean="0"/>
              <a:t>css</a:t>
            </a:r>
            <a:r>
              <a:rPr lang="en-US" dirty="0" smtClean="0"/>
              <a:t> “reset” and </a:t>
            </a:r>
            <a:r>
              <a:rPr lang="en-US" dirty="0" err="1" smtClean="0"/>
              <a:t>css</a:t>
            </a:r>
            <a:r>
              <a:rPr lang="en-US" dirty="0" smtClean="0"/>
              <a:t> “normalize”?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9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 smtClean="0"/>
              <a:t>What color will the text be rendered?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div { color: red}</a:t>
            </a:r>
          </a:p>
          <a:p>
            <a:pPr algn="l"/>
            <a:r>
              <a:rPr lang="en-US" dirty="0" smtClean="0"/>
              <a:t>.heading  { color: green}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&lt;div class=“heading”&gt;what color am I 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css</a:t>
            </a:r>
            <a:r>
              <a:rPr lang="en-US" dirty="0" smtClean="0"/>
              <a:t> sprite?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would you use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3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FOUC?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you avoid FOUC?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r>
              <a:rPr lang="en-US" dirty="0"/>
              <a:t>Describe Floats and how they work.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 the </a:t>
            </a:r>
            <a:r>
              <a:rPr lang="en-US" dirty="0" err="1" smtClean="0"/>
              <a:t>css</a:t>
            </a:r>
            <a:r>
              <a:rPr lang="en-US" dirty="0" smtClean="0"/>
              <a:t> box model.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Explain how it affects 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media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difference between </a:t>
            </a:r>
            <a:br>
              <a:rPr lang="en-US" dirty="0" smtClean="0"/>
            </a:br>
            <a:r>
              <a:rPr lang="en-US" dirty="0" smtClean="0"/>
              <a:t>the following selectors: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div p</a:t>
            </a:r>
            <a:br>
              <a:rPr lang="en-US" dirty="0" smtClean="0"/>
            </a:br>
            <a:r>
              <a:rPr lang="en-US" dirty="0" smtClean="0"/>
              <a:t>div &gt; p</a:t>
            </a:r>
            <a:br>
              <a:rPr lang="en-US" dirty="0" smtClean="0"/>
            </a:br>
            <a:r>
              <a:rPr lang="en-US" dirty="0" smtClean="0"/>
              <a:t>div + p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170</Words>
  <Application>Microsoft Office PowerPoint</Application>
  <PresentationFormat>On-screen Show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Explain</vt:lpstr>
      <vt:lpstr>What is the difference between css “reset” and css “normalize”?</vt:lpstr>
      <vt:lpstr>What color will the text be rendered?</vt:lpstr>
      <vt:lpstr>What is a css sprite?</vt:lpstr>
      <vt:lpstr>What is FOUC? </vt:lpstr>
      <vt:lpstr>Describe Floats and how they work.</vt:lpstr>
      <vt:lpstr>Draw the css box model.</vt:lpstr>
      <vt:lpstr>What is a media query?</vt:lpstr>
      <vt:lpstr>What is the difference between  the following selectors:  div p div &gt; p div + p </vt:lpstr>
      <vt:lpstr>How would you implement a custom font type face?</vt:lpstr>
      <vt:lpstr>Discuss.</vt:lpstr>
      <vt:lpstr>Have you ever used a css preprocessor?</vt:lpstr>
      <vt:lpstr>Which css frameworks have you used?</vt:lpstr>
      <vt:lpstr>Fix me.</vt:lpstr>
      <vt:lpstr>Simplify this selector:  body div.container .foo div#bar:eq(0){  . . . 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2014-04-29T18:27:31Z</dcterms:created>
  <dcterms:modified xsi:type="dcterms:W3CDTF">2014-07-28T17:26:31Z</dcterms:modified>
</cp:coreProperties>
</file>