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1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CAC9-5B66-4A45-B44C-E72FA70DAA5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A952-18A5-4BBF-A71E-EA491C53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concisely as possibly ,</a:t>
            </a:r>
          </a:p>
          <a:p>
            <a:r>
              <a:rPr lang="en-US" dirty="0" smtClean="0"/>
              <a:t> describe the following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have a slow loading html page. What are some things you could do to increase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1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me.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Verbalize what you would do to fix the following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one should ever be selected.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7" y="1219200"/>
            <a:ext cx="25114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9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only two allowable child elements for the html tag?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609600"/>
          </a:xfrm>
        </p:spPr>
        <p:txBody>
          <a:bodyPr/>
          <a:lstStyle/>
          <a:p>
            <a:r>
              <a:rPr lang="en-US" dirty="0" smtClean="0"/>
              <a:t>For example, if the question was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371600" y="47244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would verbalize “head” and “body”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5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Semantic HTML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What's a </a:t>
            </a:r>
            <a:r>
              <a:rPr lang="en-US" dirty="0" err="1"/>
              <a:t>doctype</a:t>
            </a:r>
            <a:r>
              <a:rPr lang="en-US" dirty="0"/>
              <a:t>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33600"/>
            <a:ext cx="6934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Explain </a:t>
            </a:r>
            <a:r>
              <a:rPr lang="en-US" dirty="0"/>
              <a:t>the difference between cookies, </a:t>
            </a:r>
            <a:r>
              <a:rPr lang="en-US" dirty="0" err="1"/>
              <a:t>sessionStorage</a:t>
            </a:r>
            <a:r>
              <a:rPr lang="en-US" dirty="0"/>
              <a:t> and </a:t>
            </a:r>
            <a:r>
              <a:rPr lang="en-US" dirty="0" err="1"/>
              <a:t>localStorage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24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difference between a block level and inline element?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examples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 what it means for a site to be “responsive”.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a method for making a site responsive?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difference between standards mode and quirks mode?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What browsers have a “quirks mode”?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7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some of the new HTML5 elements.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some of the new HTML5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6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170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Explain</vt:lpstr>
      <vt:lpstr>What are the only two allowable child elements for the html tag?</vt:lpstr>
      <vt:lpstr>"Semantic HTML"</vt:lpstr>
      <vt:lpstr>What's a doctype do?</vt:lpstr>
      <vt:lpstr>Explain the difference between cookies, sessionStorage and localStorage.</vt:lpstr>
      <vt:lpstr>What is the difference between a block level and inline element?</vt:lpstr>
      <vt:lpstr>Explain what it means for a site to be “responsive”.</vt:lpstr>
      <vt:lpstr>What's the difference between standards mode and quirks mode?</vt:lpstr>
      <vt:lpstr>Name some of the new HTML5 elements.</vt:lpstr>
      <vt:lpstr>You have a slow loading html page. What are some things you could do to increase performance?</vt:lpstr>
      <vt:lpstr>Fix me.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2014-04-29T18:00:21Z</dcterms:created>
  <dcterms:modified xsi:type="dcterms:W3CDTF">2014-05-05T18:10:49Z</dcterms:modified>
</cp:coreProperties>
</file>