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9" r:id="rId14"/>
    <p:sldId id="270" r:id="rId15"/>
    <p:sldId id="325" r:id="rId16"/>
    <p:sldId id="326" r:id="rId17"/>
    <p:sldId id="327" r:id="rId18"/>
    <p:sldId id="271" r:id="rId19"/>
    <p:sldId id="272" r:id="rId20"/>
    <p:sldId id="275" r:id="rId21"/>
    <p:sldId id="273" r:id="rId22"/>
    <p:sldId id="276" r:id="rId23"/>
    <p:sldId id="277" r:id="rId24"/>
    <p:sldId id="278" r:id="rId25"/>
    <p:sldId id="285" r:id="rId26"/>
    <p:sldId id="283" r:id="rId27"/>
    <p:sldId id="284" r:id="rId28"/>
    <p:sldId id="286" r:id="rId29"/>
    <p:sldId id="287" r:id="rId30"/>
    <p:sldId id="288" r:id="rId31"/>
    <p:sldId id="310" r:id="rId32"/>
    <p:sldId id="289" r:id="rId33"/>
    <p:sldId id="290" r:id="rId34"/>
    <p:sldId id="309" r:id="rId35"/>
    <p:sldId id="311" r:id="rId36"/>
    <p:sldId id="312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9" r:id="rId56"/>
    <p:sldId id="320" r:id="rId57"/>
    <p:sldId id="321" r:id="rId58"/>
    <p:sldId id="322" r:id="rId59"/>
    <p:sldId id="323" r:id="rId60"/>
    <p:sldId id="313" r:id="rId61"/>
    <p:sldId id="314" r:id="rId62"/>
    <p:sldId id="315" r:id="rId63"/>
    <p:sldId id="316" r:id="rId64"/>
    <p:sldId id="317" r:id="rId65"/>
    <p:sldId id="318" r:id="rId66"/>
    <p:sldId id="3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72777" autoAdjust="0"/>
  </p:normalViewPr>
  <p:slideViewPr>
    <p:cSldViewPr>
      <p:cViewPr varScale="1">
        <p:scale>
          <a:sx n="51" d="100"/>
          <a:sy n="51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F45B7-9127-4103-9358-1ABE59277B4F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142BA-C1AD-4F09-AF01-9F4091C3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data types and that “undefined” is a data type.</a:t>
            </a:r>
            <a:endParaRPr lang="en-US" dirty="0" smtClean="0"/>
          </a:p>
          <a:p>
            <a:r>
              <a:rPr lang="en-US" dirty="0" smtClean="0"/>
              <a:t>Answer: “undefined”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0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what the this keyword is</a:t>
            </a:r>
            <a:endParaRPr lang="en-US" dirty="0" smtClean="0"/>
          </a:p>
          <a:p>
            <a:r>
              <a:rPr lang="en-US" dirty="0" smtClean="0"/>
              <a:t>Answer: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what the this keyword is in the context of an object</a:t>
            </a:r>
            <a:endParaRPr lang="en-US" dirty="0" smtClean="0"/>
          </a:p>
          <a:p>
            <a:r>
              <a:rPr lang="en-US" dirty="0" smtClean="0"/>
              <a:t>Answer: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what the this keyword is in the context of a constructor when not called with the new keyword</a:t>
            </a:r>
            <a:endParaRPr lang="en-US" dirty="0" smtClean="0"/>
          </a:p>
          <a:p>
            <a:r>
              <a:rPr lang="en-US" dirty="0" smtClean="0"/>
              <a:t>Answer: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4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what the this keyword is in the context of a constructor</a:t>
            </a:r>
            <a:endParaRPr lang="en-US" dirty="0" smtClean="0"/>
          </a:p>
          <a:p>
            <a:r>
              <a:rPr lang="en-US" dirty="0" smtClean="0"/>
              <a:t>Answer: Person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9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functions can return functions</a:t>
            </a:r>
            <a:endParaRPr lang="en-US" dirty="0" smtClean="0"/>
          </a:p>
          <a:p>
            <a:r>
              <a:rPr lang="en-US" dirty="0" smtClean="0"/>
              <a:t>Answer: function test() { . . .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functions can return functions</a:t>
            </a:r>
            <a:endParaRPr lang="en-US" dirty="0" smtClean="0"/>
          </a:p>
          <a:p>
            <a:r>
              <a:rPr lang="en-US" dirty="0" smtClean="0"/>
              <a:t>Answer: function () { return</a:t>
            </a:r>
            <a:r>
              <a:rPr lang="en-US" baseline="0" dirty="0" smtClean="0"/>
              <a:t> “hello world”</a:t>
            </a:r>
            <a:r>
              <a:rPr lang="en-US" dirty="0" smtClean="0"/>
              <a:t>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9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functions can return functions and that return function can be invoke as well</a:t>
            </a:r>
            <a:endParaRPr lang="en-US" dirty="0" smtClean="0"/>
          </a:p>
          <a:p>
            <a:r>
              <a:rPr lang="en-US" dirty="0" smtClean="0"/>
              <a:t>Answer: “hello</a:t>
            </a:r>
            <a:r>
              <a:rPr lang="en-US" baseline="0" dirty="0" smtClean="0"/>
              <a:t> world”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Immediately Invoked Function Expressions</a:t>
            </a:r>
            <a:endParaRPr lang="en-US" dirty="0" smtClean="0"/>
          </a:p>
          <a:p>
            <a:r>
              <a:rPr lang="en-US" dirty="0" smtClean="0"/>
              <a:t>Answer: “hello world”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the addition operator and concatenation operator</a:t>
            </a:r>
            <a:endParaRPr lang="en-US" dirty="0" smtClean="0"/>
          </a:p>
          <a:p>
            <a:r>
              <a:rPr lang="en-US" dirty="0" smtClean="0"/>
              <a:t>Answer: “33”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the data type coercion.</a:t>
            </a:r>
            <a:endParaRPr lang="en-US" dirty="0" smtClean="0"/>
          </a:p>
          <a:p>
            <a:r>
              <a:rPr lang="en-US" dirty="0" smtClean="0"/>
              <a:t>Answer: -4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data types and that 1 is data type “number”</a:t>
            </a:r>
            <a:endParaRPr lang="en-US" dirty="0" smtClean="0"/>
          </a:p>
          <a:p>
            <a:r>
              <a:rPr lang="en-US" dirty="0" smtClean="0"/>
              <a:t>Answer: “number”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7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know what a</a:t>
            </a:r>
            <a:r>
              <a:rPr lang="en-US" baseline="0" dirty="0" smtClean="0"/>
              <a:t> regular expressions is</a:t>
            </a:r>
            <a:endParaRPr lang="en-US" dirty="0" smtClean="0"/>
          </a:p>
          <a:p>
            <a:r>
              <a:rPr lang="en-US" dirty="0" smtClean="0"/>
              <a:t>Answer:</a:t>
            </a:r>
            <a:r>
              <a:rPr lang="en-US" baseline="0" dirty="0" smtClean="0"/>
              <a:t> true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Answer:</a:t>
            </a:r>
            <a:r>
              <a:rPr lang="en-US" baseline="0" dirty="0" smtClean="0"/>
              <a:t> true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 using </a:t>
            </a:r>
            <a:r>
              <a:rPr lang="en-US" dirty="0" err="1" smtClean="0"/>
              <a:t>toString</a:t>
            </a:r>
            <a:r>
              <a:rPr lang="en-US" dirty="0" smtClean="0"/>
              <a:t> with a radix</a:t>
            </a:r>
          </a:p>
          <a:p>
            <a:r>
              <a:rPr lang="en-US" dirty="0" smtClean="0"/>
              <a:t>Answer:</a:t>
            </a:r>
            <a:r>
              <a:rPr lang="en-US" baseline="0" dirty="0" smtClean="0"/>
              <a:t> “10” or the string representation of binary 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24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3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 the difference between null and undefined</a:t>
            </a:r>
          </a:p>
          <a:p>
            <a:r>
              <a:rPr lang="en-US" dirty="0" smtClean="0"/>
              <a:t>Answer: undefined</a:t>
            </a:r>
            <a:r>
              <a:rPr lang="en-US" baseline="0" dirty="0" smtClean="0"/>
              <a:t> is a data type and null is equal “no 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 what the prototype</a:t>
            </a:r>
            <a:r>
              <a:rPr lang="en-US" baseline="0" dirty="0" smtClean="0"/>
              <a:t> is</a:t>
            </a:r>
            <a:endParaRPr lang="en-US" dirty="0" smtClean="0"/>
          </a:p>
          <a:p>
            <a:r>
              <a:rPr lang="en-US" dirty="0" smtClean="0"/>
              <a:t>Answer:</a:t>
            </a:r>
            <a:r>
              <a:rPr lang="en-US" baseline="0" dirty="0" smtClean="0"/>
              <a:t> It is a object used for </a:t>
            </a:r>
            <a:r>
              <a:rPr lang="en-US" baseline="0" dirty="0" err="1" smtClean="0"/>
              <a:t>inheritence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2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apply calls the function and supplies the arguments as an array; call does the same thing except supplies the arguments as strings.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7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Native objects are “built into”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 Host objects are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object which are only available in the environment in which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being executed. An example of each would be the Navigator, Window, and Location objects are only available when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executing in the browser.  The Date or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objects are built into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and therefore Native objects.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data types and that “</a:t>
            </a:r>
            <a:r>
              <a:rPr lang="en-US" baseline="0" dirty="0" err="1" smtClean="0"/>
              <a:t>marketshare</a:t>
            </a:r>
            <a:r>
              <a:rPr lang="en-US" baseline="0" dirty="0" smtClean="0"/>
              <a:t>” is a data type “string”</a:t>
            </a:r>
            <a:endParaRPr lang="en-US" dirty="0" smtClean="0"/>
          </a:p>
          <a:p>
            <a:r>
              <a:rPr lang="en-US" dirty="0" smtClean="0"/>
              <a:t>Answer: “string”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data types and that true is data type “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”</a:t>
            </a:r>
            <a:endParaRPr lang="en-US" dirty="0" smtClean="0"/>
          </a:p>
          <a:p>
            <a:r>
              <a:rPr lang="en-US" dirty="0" smtClean="0"/>
              <a:t>Answer: “</a:t>
            </a:r>
            <a:r>
              <a:rPr lang="en-US" dirty="0" err="1" smtClean="0"/>
              <a:t>boolean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the return type of </a:t>
            </a:r>
            <a:r>
              <a:rPr lang="en-US" baseline="0" dirty="0" err="1" smtClean="0"/>
              <a:t>typeof</a:t>
            </a:r>
            <a:r>
              <a:rPr lang="en-US" baseline="0" dirty="0" smtClean="0"/>
              <a:t> of is always a string.</a:t>
            </a:r>
            <a:endParaRPr lang="en-US" dirty="0" smtClean="0"/>
          </a:p>
          <a:p>
            <a:r>
              <a:rPr lang="en-US" dirty="0" smtClean="0"/>
              <a:t>Answer: “string”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2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the null data type is an object;</a:t>
            </a:r>
            <a:endParaRPr lang="en-US" dirty="0" smtClean="0"/>
          </a:p>
          <a:p>
            <a:r>
              <a:rPr lang="en-US" dirty="0" smtClean="0"/>
              <a:t>Answer: “object”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equality with coercion;</a:t>
            </a:r>
            <a:endParaRPr lang="en-US" dirty="0" smtClean="0"/>
          </a:p>
          <a:p>
            <a:r>
              <a:rPr lang="en-US" dirty="0" smtClean="0"/>
              <a:t>Answer: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strict equality without coercion;</a:t>
            </a:r>
            <a:endParaRPr lang="en-US" dirty="0" smtClean="0"/>
          </a:p>
          <a:p>
            <a:r>
              <a:rPr lang="en-US" dirty="0" smtClean="0"/>
              <a:t>Answer: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Test whether they understand</a:t>
            </a:r>
            <a:r>
              <a:rPr lang="en-US" baseline="0" dirty="0" smtClean="0"/>
              <a:t> strict equality without coercion;</a:t>
            </a:r>
            <a:endParaRPr lang="en-US" dirty="0" smtClean="0"/>
          </a:p>
          <a:p>
            <a:r>
              <a:rPr lang="en-US" dirty="0" smtClean="0"/>
              <a:t>Answer: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42BA-C1AD-4F09-AF01-9F4091C338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0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9B50-3B3A-4867-A553-3A3F05DE1CE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5588-330F-4CDF-A885-83F44F02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are the console.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each statement, verbalize what would be displayed in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a = 2;</a:t>
            </a:r>
            <a:br>
              <a:rPr lang="en-US" dirty="0" smtClean="0"/>
            </a:br>
            <a:r>
              <a:rPr lang="en-US" dirty="0" smtClean="0"/>
              <a:t>console.info(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null;</a:t>
            </a:r>
            <a:br>
              <a:rPr lang="en-US" dirty="0" smtClean="0"/>
            </a:b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1;</a:t>
            </a:r>
            <a:br>
              <a:rPr lang="en-US" dirty="0" smtClean="0"/>
            </a:br>
            <a:r>
              <a:rPr lang="en-US" dirty="0" smtClean="0"/>
              <a:t>console.log(a == true);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0;</a:t>
            </a:r>
            <a:br>
              <a:rPr lang="en-US" dirty="0" smtClean="0"/>
            </a:br>
            <a:r>
              <a:rPr lang="en-US" dirty="0" smtClean="0"/>
              <a:t>console.log(a !== false);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0;</a:t>
            </a:r>
            <a:br>
              <a:rPr lang="en-US" dirty="0" smtClean="0"/>
            </a:br>
            <a:r>
              <a:rPr lang="en-US" dirty="0" smtClean="0"/>
              <a:t>console.log(a === false);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077200" cy="2838450"/>
          </a:xfrm>
        </p:spPr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obj1 = {name: “</a:t>
            </a:r>
            <a:r>
              <a:rPr lang="en-US" dirty="0" err="1" smtClean="0"/>
              <a:t>marketshare</a:t>
            </a:r>
            <a:r>
              <a:rPr lang="en-US" dirty="0" smtClean="0"/>
              <a:t>”};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obj2 = {name: “</a:t>
            </a:r>
            <a:r>
              <a:rPr lang="en-US" dirty="0" err="1" smtClean="0"/>
              <a:t>marketshare</a:t>
            </a:r>
            <a:r>
              <a:rPr lang="en-US" dirty="0" smtClean="0"/>
              <a:t>”};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console.log (obj1 == obj2);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var</a:t>
            </a:r>
            <a:r>
              <a:rPr lang="en-US" dirty="0"/>
              <a:t> obj1 = {name: “</a:t>
            </a:r>
            <a:r>
              <a:rPr lang="en-US" dirty="0" err="1"/>
              <a:t>marketshare</a:t>
            </a:r>
            <a:r>
              <a:rPr lang="en-US" dirty="0"/>
              <a:t>”};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obj2 = {name: “</a:t>
            </a:r>
            <a:r>
              <a:rPr lang="en-US" dirty="0" err="1"/>
              <a:t>marketshare</a:t>
            </a:r>
            <a:r>
              <a:rPr lang="en-US" dirty="0"/>
              <a:t>”};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console.log (obj1 </a:t>
            </a:r>
            <a:r>
              <a:rPr lang="en-US" dirty="0" smtClean="0"/>
              <a:t>=== </a:t>
            </a:r>
            <a:r>
              <a:rPr lang="en-US" dirty="0"/>
              <a:t>obj2);</a:t>
            </a:r>
          </a:p>
        </p:txBody>
      </p:sp>
    </p:spTree>
    <p:extLst>
      <p:ext uri="{BB962C8B-B14F-4D97-AF65-F5344CB8AC3E}">
        <p14:creationId xmlns:p14="http://schemas.microsoft.com/office/powerpoint/2010/main" val="38208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var</a:t>
            </a:r>
            <a:r>
              <a:rPr lang="en-US" dirty="0"/>
              <a:t> obj1 = {name: “</a:t>
            </a:r>
            <a:r>
              <a:rPr lang="en-US" dirty="0" err="1"/>
              <a:t>marketshare</a:t>
            </a:r>
            <a:r>
              <a:rPr lang="en-US" dirty="0"/>
              <a:t>”};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obj2 = obj1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console.log (obj1 === obj2);</a:t>
            </a:r>
          </a:p>
        </p:txBody>
      </p:sp>
    </p:spTree>
    <p:extLst>
      <p:ext uri="{BB962C8B-B14F-4D97-AF65-F5344CB8AC3E}">
        <p14:creationId xmlns:p14="http://schemas.microsoft.com/office/powerpoint/2010/main" val="3786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console.log(this);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1"/>
            <a:ext cx="8534400" cy="25336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  <a:br>
              <a:rPr lang="en-US" dirty="0" smtClean="0"/>
            </a:br>
            <a:r>
              <a:rPr lang="en-US" dirty="0" err="1" smtClean="0"/>
              <a:t>obj.func</a:t>
            </a:r>
            <a:r>
              <a:rPr lang="en-US" dirty="0" smtClean="0"/>
              <a:t> = function(){console.log(this)};</a:t>
            </a:r>
            <a:br>
              <a:rPr lang="en-US" dirty="0" smtClean="0"/>
            </a:br>
            <a:r>
              <a:rPr lang="en-US" dirty="0" err="1" smtClean="0"/>
              <a:t>obj.func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onsole.log(“hello world”)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762000"/>
          </a:xfrm>
        </p:spPr>
        <p:txBody>
          <a:bodyPr/>
          <a:lstStyle/>
          <a:p>
            <a:r>
              <a:rPr lang="en-US" dirty="0" smtClean="0"/>
              <a:t>For example, when you see: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You would say “hello world”.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function Person(){return this}</a:t>
            </a:r>
            <a:br>
              <a:rPr lang="en-US" dirty="0" smtClean="0"/>
            </a:br>
            <a:r>
              <a:rPr lang="en-US" dirty="0" smtClean="0"/>
              <a:t>console.log(Person());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1"/>
            <a:ext cx="8305800" cy="23050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function Person(){return this}</a:t>
            </a:r>
            <a:br>
              <a:rPr lang="en-US" dirty="0" smtClean="0"/>
            </a:br>
            <a:r>
              <a:rPr lang="en-US" dirty="0" smtClean="0"/>
              <a:t>console.log(new Person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 test(){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/>
              <a:t>function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return “hello world”;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}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 (test);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4190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test(){ </a:t>
            </a:r>
            <a:br>
              <a:rPr lang="en-US" dirty="0" smtClean="0"/>
            </a:br>
            <a:r>
              <a:rPr lang="en-US" dirty="0" smtClean="0"/>
              <a:t>	return function () {</a:t>
            </a:r>
            <a:br>
              <a:rPr lang="en-US" dirty="0" smtClean="0"/>
            </a:br>
            <a:r>
              <a:rPr lang="en-US" dirty="0" smtClean="0"/>
              <a:t>		return “hello world”;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 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 ( test()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test(){ </a:t>
            </a:r>
            <a:br>
              <a:rPr lang="en-US" dirty="0" smtClean="0"/>
            </a:br>
            <a:r>
              <a:rPr lang="en-US" dirty="0" smtClean="0"/>
              <a:t>	return function () {</a:t>
            </a:r>
            <a:br>
              <a:rPr lang="en-US" dirty="0" smtClean="0"/>
            </a:br>
            <a:r>
              <a:rPr lang="en-US" dirty="0" smtClean="0"/>
              <a:t>		return “hello world”;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 }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 ( test()()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534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var</a:t>
            </a:r>
            <a:r>
              <a:rPr lang="en-US" sz="3600" dirty="0" smtClean="0"/>
              <a:t> a = (function </a:t>
            </a:r>
            <a:r>
              <a:rPr lang="en-US" sz="3600" smtClean="0"/>
              <a:t>() {return </a:t>
            </a:r>
            <a:r>
              <a:rPr lang="en-US" sz="3600" dirty="0" smtClean="0"/>
              <a:t>“hello world”})()</a:t>
            </a:r>
            <a:br>
              <a:rPr lang="en-US" sz="3600" dirty="0" smtClean="0"/>
            </a:br>
            <a:r>
              <a:rPr lang="en-US" sz="3600" dirty="0" smtClean="0"/>
              <a:t>console.log( a );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1, b = 2, c = “3”;</a:t>
            </a:r>
            <a:br>
              <a:rPr lang="en-US" dirty="0" smtClean="0"/>
            </a:br>
            <a:r>
              <a:rPr lang="en-US" dirty="0" smtClean="0"/>
              <a:t>console.log( a + b + c);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“1”, b = 2, c = “3”;</a:t>
            </a:r>
            <a:br>
              <a:rPr lang="en-US" dirty="0" smtClean="0"/>
            </a:br>
            <a:r>
              <a:rPr lang="en-US" dirty="0" smtClean="0"/>
              <a:t>console.log( a - b - c 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onsole.log (/\d/.test(“1”));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console.log( </a:t>
            </a:r>
            <a:r>
              <a:rPr lang="en-US" dirty="0" err="1" smtClean="0"/>
              <a:t>isNaN</a:t>
            </a:r>
            <a:r>
              <a:rPr lang="en-US" dirty="0" smtClean="0"/>
              <a:t>(“123”) 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+mn-lt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a;</a:t>
            </a:r>
            <a:br>
              <a:rPr lang="en-US" dirty="0" smtClean="0">
                <a:latin typeface="+mn-lt"/>
                <a:cs typeface="Courier New" panose="02070309020205020404" pitchFamily="49" charset="0"/>
              </a:rPr>
            </a:br>
            <a:r>
              <a:rPr lang="en-US" dirty="0" smtClean="0">
                <a:latin typeface="+mn-lt"/>
                <a:cs typeface="Courier New" panose="02070309020205020404" pitchFamily="49" charset="0"/>
              </a:rPr>
              <a:t>console.log(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a);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2;</a:t>
            </a:r>
            <a:br>
              <a:rPr lang="en-US" dirty="0" smtClean="0"/>
            </a:br>
            <a:r>
              <a:rPr lang="en-US" dirty="0" smtClean="0"/>
              <a:t>console.log(  </a:t>
            </a:r>
            <a:r>
              <a:rPr lang="en-US" dirty="0" err="1" smtClean="0"/>
              <a:t>a.toString</a:t>
            </a:r>
            <a:r>
              <a:rPr lang="en-US" dirty="0" smtClean="0"/>
              <a:t>(2) 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14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doIt</a:t>
            </a:r>
            <a:r>
              <a:rPr lang="en-US" dirty="0"/>
              <a:t>(x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doIt</a:t>
            </a:r>
            <a:r>
              <a:rPr lang="en-US" dirty="0"/>
              <a:t>(what){</a:t>
            </a:r>
            <a:br>
              <a:rPr lang="en-US" dirty="0"/>
            </a:br>
            <a:r>
              <a:rPr lang="en-US" dirty="0"/>
              <a:t>    console.info (what);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smtClean="0"/>
              <a:t>“</a:t>
            </a:r>
            <a:r>
              <a:rPr lang="en-US" dirty="0" err="1" smtClean="0"/>
              <a:t>marketshare</a:t>
            </a:r>
            <a:r>
              <a:rPr lang="en-US" dirty="0" smtClean="0"/>
              <a:t>";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7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 this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each expression, verbalize what you would to fix the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7575"/>
          </a:xfrm>
        </p:spPr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dog = “Golden Retriever;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1447800"/>
            <a:ext cx="6400800" cy="762000"/>
          </a:xfrm>
        </p:spPr>
        <p:txBody>
          <a:bodyPr/>
          <a:lstStyle/>
          <a:p>
            <a:r>
              <a:rPr lang="en-US" dirty="0" smtClean="0"/>
              <a:t>So in the following 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362980"/>
            <a:ext cx="586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 smtClean="0">
                <a:solidFill>
                  <a:srgbClr val="FF0000"/>
                </a:solidFill>
              </a:rPr>
              <a:t>: unterminated string literal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1447800" y="4419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would say “close the quote”;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5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function welcome (type){</a:t>
            </a:r>
            <a:br>
              <a:rPr lang="en-US" sz="4000" dirty="0"/>
            </a:br>
            <a:r>
              <a:rPr lang="en-US" sz="4000" dirty="0"/>
              <a:t>    return </a:t>
            </a:r>
            <a:br>
              <a:rPr lang="en-US" sz="4000" dirty="0"/>
            </a:br>
            <a:r>
              <a:rPr lang="en-US" sz="4000" dirty="0"/>
              <a:t>    {</a:t>
            </a:r>
            <a:br>
              <a:rPr lang="en-US" sz="4000" dirty="0"/>
            </a:br>
            <a:r>
              <a:rPr lang="en-US" sz="4000" dirty="0"/>
              <a:t>        greeting: type</a:t>
            </a:r>
            <a:br>
              <a:rPr lang="en-US" sz="4000" dirty="0"/>
            </a:br>
            <a:r>
              <a:rPr lang="en-US" sz="4000" dirty="0"/>
              <a:t>    }</a:t>
            </a:r>
            <a:br>
              <a:rPr lang="en-US" sz="4000" dirty="0"/>
            </a:br>
            <a:r>
              <a:rPr lang="en-US" sz="4000" dirty="0" smtClean="0"/>
              <a:t>}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/>
              <a:t>var</a:t>
            </a:r>
            <a:r>
              <a:rPr lang="en-US" sz="4000" dirty="0"/>
              <a:t> </a:t>
            </a:r>
            <a:r>
              <a:rPr lang="en-US" sz="4000" dirty="0" err="1"/>
              <a:t>obj</a:t>
            </a:r>
            <a:r>
              <a:rPr lang="en-US" sz="4000" dirty="0"/>
              <a:t> = welcome("hello");</a:t>
            </a:r>
            <a:br>
              <a:rPr lang="en-US" sz="4000" dirty="0"/>
            </a:br>
            <a:r>
              <a:rPr lang="en-US" sz="4000" dirty="0" smtClean="0"/>
              <a:t>console.info </a:t>
            </a:r>
            <a:r>
              <a:rPr lang="en-US" sz="4000" dirty="0"/>
              <a:t>(</a:t>
            </a:r>
            <a:r>
              <a:rPr lang="en-US" sz="4000" dirty="0" err="1"/>
              <a:t>obj.greeting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TypeError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err="1">
                <a:solidFill>
                  <a:srgbClr val="FF0000"/>
                </a:solidFill>
              </a:rPr>
              <a:t>obj</a:t>
            </a:r>
            <a:r>
              <a:rPr lang="en-US" sz="2800" dirty="0">
                <a:solidFill>
                  <a:srgbClr val="FF0000"/>
                </a:solidFill>
              </a:rPr>
              <a:t> is undefined</a:t>
            </a:r>
          </a:p>
        </p:txBody>
      </p:sp>
    </p:spTree>
    <p:extLst>
      <p:ext uri="{BB962C8B-B14F-4D97-AF65-F5344CB8AC3E}">
        <p14:creationId xmlns:p14="http://schemas.microsoft.com/office/powerpoint/2010/main" val="346164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dirty="0" smtClean="0"/>
              <a:t>test(x){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test("hello");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00800" cy="609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missing ; before statement</a:t>
            </a:r>
          </a:p>
        </p:txBody>
      </p:sp>
    </p:spTree>
    <p:extLst>
      <p:ext uri="{BB962C8B-B14F-4D97-AF65-F5344CB8AC3E}">
        <p14:creationId xmlns:p14="http://schemas.microsoft.com/office/powerpoint/2010/main" val="56637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function </a:t>
            </a:r>
            <a:r>
              <a:rPr lang="en-US" dirty="0" smtClean="0"/>
              <a:t>import(class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= class;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import("</a:t>
            </a:r>
            <a:r>
              <a:rPr lang="en-US" dirty="0"/>
              <a:t>new-class");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SyntaxError</a:t>
            </a:r>
            <a:r>
              <a:rPr lang="en-US" dirty="0">
                <a:solidFill>
                  <a:srgbClr val="FF0000"/>
                </a:solidFill>
              </a:rPr>
              <a:t>: Unexpected reserved </a:t>
            </a:r>
            <a:r>
              <a:rPr lang="en-US" dirty="0" smtClean="0">
                <a:solidFill>
                  <a:srgbClr val="FF0000"/>
                </a:solidFill>
              </a:rPr>
              <a:t>word(s)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4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concisely as possibly ,</a:t>
            </a:r>
          </a:p>
          <a:p>
            <a:r>
              <a:rPr lang="en-US" dirty="0"/>
              <a:t> </a:t>
            </a:r>
            <a:r>
              <a:rPr lang="en-US" dirty="0" smtClean="0"/>
              <a:t>describe the following concepts.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window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1752600"/>
          </a:xfrm>
        </p:spPr>
        <p:txBody>
          <a:bodyPr/>
          <a:lstStyle/>
          <a:p>
            <a:r>
              <a:rPr lang="en-US" dirty="0" smtClean="0"/>
              <a:t>You would verbalize, it’s the global space in the browser, it contains the document  object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65666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So, for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139976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vs. undefined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/>
          <a:lstStyle/>
          <a:p>
            <a:r>
              <a:rPr lang="en-US" dirty="0" smtClean="0"/>
              <a:t>What is the difference between the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1;</a:t>
            </a:r>
            <a:br>
              <a:rPr lang="en-US" dirty="0" smtClean="0"/>
            </a:b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10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What's </a:t>
            </a:r>
            <a:r>
              <a:rPr lang="en-US" dirty="0"/>
              <a:t>the difference between .call and .apply?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when would they be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What's the difference between host objects and native objects?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05600" cy="1752600"/>
          </a:xfrm>
        </p:spPr>
        <p:txBody>
          <a:bodyPr/>
          <a:lstStyle/>
          <a:p>
            <a:r>
              <a:rPr lang="en-US" dirty="0" smtClean="0"/>
              <a:t>And can you give an example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7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closure, and how/why would you use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2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Function.prototype.bind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 "hoisting".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document load event and document ready event?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 the same-origin policy with regards to JavaScript.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CORS and how is it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28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a strategy for </a:t>
            </a:r>
            <a:r>
              <a:rPr lang="en-US" dirty="0" err="1"/>
              <a:t>memoization</a:t>
            </a:r>
            <a:r>
              <a:rPr lang="en-US" dirty="0"/>
              <a:t> (avoiding calculation repetition) in JavaScript.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2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 event delegation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“</a:t>
            </a:r>
            <a:r>
              <a:rPr lang="en-US" dirty="0" err="1" smtClean="0"/>
              <a:t>marketshare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 how </a:t>
            </a:r>
            <a:r>
              <a:rPr lang="en-US" dirty="0" smtClean="0"/>
              <a:t>the keyword ‘this’ </a:t>
            </a:r>
            <a:r>
              <a:rPr lang="en-US" dirty="0"/>
              <a:t>works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9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Describe event </a:t>
            </a:r>
            <a:r>
              <a:rPr lang="en-US" dirty="0" smtClean="0"/>
              <a:t>bubbling and event capturing.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5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 the difference between JSON and JSONP.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0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difference between a callback and a promise?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"use strict";?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are the advantages and disadvantages to using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8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"JavaScript module pattern" and when </a:t>
            </a:r>
            <a:r>
              <a:rPr lang="en-US" dirty="0" smtClean="0"/>
              <a:t>you</a:t>
            </a:r>
            <a:r>
              <a:rPr lang="en-US" dirty="0"/>
              <a:t> </a:t>
            </a:r>
            <a:r>
              <a:rPr lang="en-US" dirty="0" smtClean="0"/>
              <a:t>would </a:t>
            </a:r>
            <a:r>
              <a:rPr lang="en-US" dirty="0"/>
              <a:t>use it.</a:t>
            </a:r>
          </a:p>
        </p:txBody>
      </p:sp>
    </p:spTree>
    <p:extLst>
      <p:ext uri="{BB962C8B-B14F-4D97-AF65-F5344CB8AC3E}">
        <p14:creationId xmlns:p14="http://schemas.microsoft.com/office/powerpoint/2010/main" val="2438614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Tell us about  your opinions and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11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you ever used any </a:t>
            </a:r>
            <a:r>
              <a:rPr lang="en-US" dirty="0" err="1" smtClean="0"/>
              <a:t>javascript</a:t>
            </a:r>
            <a:r>
              <a:rPr lang="en-US" dirty="0" smtClean="0"/>
              <a:t> frameworks?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1752600"/>
          </a:xfrm>
        </p:spPr>
        <p:txBody>
          <a:bodyPr/>
          <a:lstStyle/>
          <a:p>
            <a:r>
              <a:rPr lang="en-US" dirty="0" smtClean="0"/>
              <a:t>What were the pros and cons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0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would you performance test your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2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Have you ever used a </a:t>
            </a:r>
            <a:r>
              <a:rPr lang="en-US" dirty="0" err="1" smtClean="0"/>
              <a:t>javascript</a:t>
            </a:r>
            <a:r>
              <a:rPr lang="en-US" dirty="0" smtClean="0"/>
              <a:t> testing framework?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true;</a:t>
            </a:r>
            <a:br>
              <a:rPr lang="en-US" dirty="0" smtClean="0"/>
            </a:br>
            <a:r>
              <a:rPr lang="en-US" dirty="0" smtClean="0"/>
              <a:t>console.info 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this.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r>
              <a:rPr lang="en-US" dirty="0" smtClean="0"/>
              <a:t>For the following examples, write the code which satisfies the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8534400" cy="1470025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/>
              <a:t>var</a:t>
            </a:r>
            <a:r>
              <a:rPr lang="en-US" sz="3600" dirty="0"/>
              <a:t> a = [{i:1, e:90}, {i:5, e:40}, {i:3, e:20}];</a:t>
            </a: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 smtClean="0"/>
              <a:t>In </a:t>
            </a:r>
            <a:r>
              <a:rPr lang="en-US" sz="3600" dirty="0"/>
              <a:t>array "a" find the </a:t>
            </a:r>
            <a:r>
              <a:rPr lang="en-US" sz="3600" dirty="0" smtClean="0"/>
              <a:t>object </a:t>
            </a:r>
            <a:r>
              <a:rPr lang="en-US" sz="3600" dirty="0"/>
              <a:t>with the lowest "e" and return its "</a:t>
            </a:r>
            <a:r>
              <a:rPr lang="en-US" sz="3600" dirty="0" err="1" smtClean="0"/>
              <a:t>i</a:t>
            </a:r>
            <a:r>
              <a:rPr lang="en-US" sz="3600" dirty="0" smtClean="0"/>
              <a:t>“.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01000" cy="40386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Make this work: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en-US" sz="4000" dirty="0"/>
              <a:t>info = [</a:t>
            </a:r>
            <a:r>
              <a:rPr lang="en-US" sz="4000" dirty="0" smtClean="0"/>
              <a:t>1,2,3,5,4,3,2,0,1,2,0,5];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console.log(</a:t>
            </a:r>
            <a:r>
              <a:rPr lang="en-US" sz="4000" dirty="0" err="1" smtClean="0"/>
              <a:t>info.uniques</a:t>
            </a:r>
            <a:r>
              <a:rPr lang="en-US" sz="4000" dirty="0" smtClean="0"/>
              <a:t>()); </a:t>
            </a:r>
            <a:br>
              <a:rPr lang="en-US" sz="4000" dirty="0" smtClean="0"/>
            </a:br>
            <a:r>
              <a:rPr lang="en-US" sz="4000" dirty="0" smtClean="0"/>
              <a:t>//returns  [0,1,2,3,4,5 ]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6031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Make this work: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console.log([1,2,3,4,5</a:t>
            </a:r>
            <a:r>
              <a:rPr lang="en-US" sz="4000" dirty="0"/>
              <a:t>].duplicate</a:t>
            </a:r>
            <a:r>
              <a:rPr lang="en-US" sz="4000" dirty="0" smtClean="0"/>
              <a:t>()); 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// outputs </a:t>
            </a:r>
            <a:r>
              <a:rPr lang="en-US" sz="4000" dirty="0"/>
              <a:t>[1,2,3,4,5,1,2,3,4,5]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4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this work: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console.info</a:t>
            </a:r>
            <a:r>
              <a:rPr lang="en-US" dirty="0"/>
              <a:t>("racecar".</a:t>
            </a:r>
            <a:r>
              <a:rPr lang="en-US" dirty="0" err="1"/>
              <a:t>isPalindrome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console.info</a:t>
            </a:r>
            <a:r>
              <a:rPr lang="en-US" dirty="0" smtClean="0"/>
              <a:t>(“cats".</a:t>
            </a:r>
            <a:r>
              <a:rPr lang="en-US" dirty="0" err="1"/>
              <a:t>isPalindrome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// returns false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51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058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Make this work:</a:t>
            </a:r>
            <a:br>
              <a:rPr lang="en-US" dirty="0" smtClean="0"/>
            </a:br>
            <a:r>
              <a:rPr lang="en-US" dirty="0" smtClean="0"/>
              <a:t>identify </a:t>
            </a:r>
            <a:r>
              <a:rPr lang="en-US" dirty="0"/>
              <a:t>({}); // returns "Object"</a:t>
            </a:r>
            <a:br>
              <a:rPr lang="en-US" dirty="0"/>
            </a:br>
            <a:r>
              <a:rPr lang="en-US" dirty="0"/>
              <a:t>identify ([]); // returns "Array"</a:t>
            </a:r>
            <a:br>
              <a:rPr lang="en-US" dirty="0"/>
            </a:br>
            <a:r>
              <a:rPr lang="en-US" dirty="0"/>
              <a:t>identify </a:t>
            </a:r>
            <a:r>
              <a:rPr lang="en-US" dirty="0" smtClean="0"/>
              <a:t>(new Date()); </a:t>
            </a:r>
            <a:r>
              <a:rPr lang="en-US" dirty="0"/>
              <a:t>// returns </a:t>
            </a:r>
            <a:r>
              <a:rPr lang="en-US" dirty="0" smtClean="0"/>
              <a:t>“Date"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079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a function that demonstrates “closure”.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3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new Date();</a:t>
            </a:r>
            <a:br>
              <a:rPr lang="en-US" dirty="0" smtClean="0"/>
            </a:br>
            <a:r>
              <a:rPr lang="en-US" dirty="0" smtClean="0"/>
              <a:t>console.log 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[];</a:t>
            </a:r>
            <a:br>
              <a:rPr lang="en-US" dirty="0" smtClean="0"/>
            </a:b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var</a:t>
            </a:r>
            <a:r>
              <a:rPr lang="en-US" dirty="0" smtClean="0"/>
              <a:t> a = {};</a:t>
            </a:r>
            <a:br>
              <a:rPr lang="en-US" dirty="0" smtClean="0"/>
            </a:br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a);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1176</Words>
  <Application>Microsoft Office PowerPoint</Application>
  <PresentationFormat>On-screen Show (4:3)</PresentationFormat>
  <Paragraphs>165</Paragraphs>
  <Slides>66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You are the console.</vt:lpstr>
      <vt:lpstr>console.log(“hello world”)</vt:lpstr>
      <vt:lpstr>var a; console.log(typeof a);</vt:lpstr>
      <vt:lpstr>var a = 1; console.log(typeof a);</vt:lpstr>
      <vt:lpstr>var a = “marketshare”; console.log(typeof a);</vt:lpstr>
      <vt:lpstr>var a = true; console.info (typeof a);</vt:lpstr>
      <vt:lpstr>var a = new Date(); console.log (typeof a);</vt:lpstr>
      <vt:lpstr>var a = []; console.log(typeof a);</vt:lpstr>
      <vt:lpstr>var a = {}; console.log(typeof a);</vt:lpstr>
      <vt:lpstr>var a = 2; console.info(typeof typeof a);</vt:lpstr>
      <vt:lpstr>var a = null; console.log(typeof a);</vt:lpstr>
      <vt:lpstr>var a = 1; console.log(a == true);</vt:lpstr>
      <vt:lpstr>var a = 0; console.log(a !== false);</vt:lpstr>
      <vt:lpstr>var a = 0; console.log(a === false);</vt:lpstr>
      <vt:lpstr>var obj1 = {name: “marketshare”}; var obj2 = {name: “marketshare”};  console.log (obj1 == obj2);</vt:lpstr>
      <vt:lpstr>var obj1 = {name: “marketshare”}; var obj2 = {name: “marketshare”};  console.log (obj1 === obj2);</vt:lpstr>
      <vt:lpstr>var obj1 = {name: “marketshare”}; var obj2 = obj1;  console.log (obj1 === obj2);</vt:lpstr>
      <vt:lpstr>console.log(this);</vt:lpstr>
      <vt:lpstr>var obj = {}; obj.func = function(){console.log(this)}; obj.func();</vt:lpstr>
      <vt:lpstr>function Person(){return this} console.log(Person());</vt:lpstr>
      <vt:lpstr>function Person(){return this} console.log(new Person());</vt:lpstr>
      <vt:lpstr>function test(){   return function () {   return “hello world”;  }  }   console.log (test);</vt:lpstr>
      <vt:lpstr>function test(){   return function () {   return “hello world”;  }  }   console.log ( test() );</vt:lpstr>
      <vt:lpstr>function test(){   return function () {   return “hello world”;  }  }   console.log ( test()() );</vt:lpstr>
      <vt:lpstr>var a = (function () {return “hello world”})() console.log( a );</vt:lpstr>
      <vt:lpstr>var a = 1, b = 2, c = “3”; console.log( a + b + c);</vt:lpstr>
      <vt:lpstr>var a = “1”, b = 2, c = “3”; console.log( a - b - c );</vt:lpstr>
      <vt:lpstr>console.log (/\d/.test(“1”));</vt:lpstr>
      <vt:lpstr>console.log( isNaN(“123”) );</vt:lpstr>
      <vt:lpstr>var a = 2; console.log(  a.toString(2) );</vt:lpstr>
      <vt:lpstr>doIt(x);  function doIt(what){     console.info (what); }   var x = “marketshare"; </vt:lpstr>
      <vt:lpstr>Fix this</vt:lpstr>
      <vt:lpstr>var dog = “Golden Retriever; </vt:lpstr>
      <vt:lpstr>function welcome (type){     return      {         greeting: type     } } var obj = welcome("hello"); console.info (obj.greeting);</vt:lpstr>
      <vt:lpstr>Function test(x){     Var param = x; }  test("hello");</vt:lpstr>
      <vt:lpstr>function import(class){     var className = class; }  import("new-class");</vt:lpstr>
      <vt:lpstr>Explain</vt:lpstr>
      <vt:lpstr>The window object</vt:lpstr>
      <vt:lpstr>null vs. undefined</vt:lpstr>
      <vt:lpstr>The prototype object</vt:lpstr>
      <vt:lpstr>What's the difference between .call and .apply?</vt:lpstr>
      <vt:lpstr>What's the difference between host objects and native objects?</vt:lpstr>
      <vt:lpstr>What is a closure, and how/why would you use it?</vt:lpstr>
      <vt:lpstr>What does Function.prototype.bind do?</vt:lpstr>
      <vt:lpstr>Explain "hoisting".</vt:lpstr>
      <vt:lpstr>Difference between document load event and document ready event?</vt:lpstr>
      <vt:lpstr>Explain the same-origin policy with regards to JavaScript.</vt:lpstr>
      <vt:lpstr>Describe a strategy for memoization (avoiding calculation repetition) in JavaScript.</vt:lpstr>
      <vt:lpstr>Explain event delegation</vt:lpstr>
      <vt:lpstr>Explain how the keyword ‘this’ works in JavaScript</vt:lpstr>
      <vt:lpstr>Describe event bubbling and event capturing.</vt:lpstr>
      <vt:lpstr>Explain the difference between JSON and JSONP.</vt:lpstr>
      <vt:lpstr>What is the difference between a callback and a promise?</vt:lpstr>
      <vt:lpstr>What is "use strict";?  What are the advantages and disadvantages to using it?</vt:lpstr>
      <vt:lpstr>Explain the "JavaScript module pattern" and when you would use it.</vt:lpstr>
      <vt:lpstr>Discuss.</vt:lpstr>
      <vt:lpstr>Have you ever used any javascript frameworks?</vt:lpstr>
      <vt:lpstr>How would you performance test your javascript?</vt:lpstr>
      <vt:lpstr>Have you ever used a javascript testing framework?</vt:lpstr>
      <vt:lpstr>Code this.</vt:lpstr>
      <vt:lpstr>var a = [{i:1, e:90}, {i:5, e:40}, {i:3, e:20}];   In array "a" find the object with the lowest "e" and return its "i“. </vt:lpstr>
      <vt:lpstr>Make this work:  var info = [1,2,3,5,4,3,2,0,1,2,0,5];  console.log(info.uniques());  //returns  [0,1,2,3,4,5 ] </vt:lpstr>
      <vt:lpstr>Make this work:  console.log([1,2,3,4,5].duplicate());   // outputs [1,2,3,4,5,1,2,3,4,5]</vt:lpstr>
      <vt:lpstr> Make this work: console.info("racecar".isPalindrome()); // returns true   console.info(“cats".isPalindrome()); // returns false </vt:lpstr>
      <vt:lpstr>Make this work: identify ({}); // returns "Object" identify ([]); // returns "Array" identify (new Date()); // returns “Date"</vt:lpstr>
      <vt:lpstr>Write a function that demonstrates “closure”.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the console.</dc:title>
  <dc:creator>Windows User</dc:creator>
  <cp:lastModifiedBy>Windows User</cp:lastModifiedBy>
  <cp:revision>86</cp:revision>
  <dcterms:created xsi:type="dcterms:W3CDTF">2014-04-25T23:55:42Z</dcterms:created>
  <dcterms:modified xsi:type="dcterms:W3CDTF">2014-08-01T23:06:03Z</dcterms:modified>
</cp:coreProperties>
</file>