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0"/>
  </p:normalViewPr>
  <p:slideViewPr>
    <p:cSldViewPr snapToGrid="0" snapToObjects="1">
      <p:cViewPr>
        <p:scale>
          <a:sx n="66" d="100"/>
          <a:sy n="66" d="100"/>
        </p:scale>
        <p:origin x="80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596E84B-9A07-42EF-9021-0A887B9A0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98B6DF-1DE4-4464-9FE8-6C58F0B02C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91BA-0B33-42EA-9656-19A870EDC73E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7141ED-A7BD-4E95-B1FD-9C3F61D65B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DA015-CC74-457C-B6B5-A3BF89F14C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26323-2FA3-490B-99BF-763C4473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174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EDB66-E204-412E-B6C9-A3930F6EDE3B}" type="datetimeFigureOut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6964-0606-44DC-B03D-9DFABA79412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91436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6964-0606-44DC-B03D-9DFABA79412C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509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6964-0606-44DC-B03D-9DFABA79412C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4953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6964-0606-44DC-B03D-9DFABA79412C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1989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6964-0606-44DC-B03D-9DFABA79412C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4968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6964-0606-44DC-B03D-9DFABA79412C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7341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A476D-7BAB-4645-A87A-09AC011D543B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2A5835-70A2-44A6-A1EB-18EC0F10636E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AB1455-8BE4-44DA-8768-EE3501C3BBDA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47702-82B7-49CB-BACD-E718F83BEA93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9E118-7858-4E46-AC8A-C35FBDDB70B6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DE9166-4675-4A65-A994-71863F80C610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34A79-6E3D-438D-B505-F1A90FA37648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A592F-1A51-4BE2-802C-1CD44319BA39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F08964-E715-4639-A81A-264FE6C00DDB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F7817-3758-4B78-B392-7ACA379FF0B7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CE8E13-7DAB-49BF-97C8-83534C779451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4D5C9-2C4C-4901-84BB-FE0AC5D7233D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3039D3-7038-4463-B6C1-5C934B095F0A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A0466CEA-1397-410C-BC4C-2E238BC3BED3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1552C24B-C451-4D56-8513-CCABE35C4AD6}" type="datetime1">
              <a:rPr lang="pt-BR" noProof="0" smtClean="0"/>
              <a:t>21/09/2020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589585"/>
            <a:ext cx="10572000" cy="1007477"/>
          </a:xfrm>
        </p:spPr>
        <p:txBody>
          <a:bodyPr rtlCol="0">
            <a:noAutofit/>
          </a:bodyPr>
          <a:lstStyle/>
          <a:p>
            <a:pPr rtl="0">
              <a:lnSpc>
                <a:spcPct val="90000"/>
              </a:lnSpc>
            </a:pPr>
            <a:r>
              <a:rPr lang="pt-BR" sz="7200" dirty="0"/>
              <a:t>Voz do 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23D683-93A3-47A6-94B0-94AB425B4631}"/>
              </a:ext>
            </a:extLst>
          </p:cNvPr>
          <p:cNvSpPr txBox="1"/>
          <p:nvPr/>
        </p:nvSpPr>
        <p:spPr>
          <a:xfrm>
            <a:off x="5632173" y="5597062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https://github.com/mgabrielaaf/VozDoProblema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C87350-029F-41FB-B270-A2605756E626}"/>
              </a:ext>
            </a:extLst>
          </p:cNvPr>
          <p:cNvSpPr txBox="1"/>
          <p:nvPr/>
        </p:nvSpPr>
        <p:spPr>
          <a:xfrm>
            <a:off x="1258957" y="768625"/>
            <a:ext cx="10123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Visando aumentar a participação politica da população em geral, </a:t>
            </a:r>
            <a:r>
              <a:rPr lang="pt-BR" sz="2000" b="1" dirty="0"/>
              <a:t>Voz do Problema </a:t>
            </a:r>
            <a:r>
              <a:rPr lang="pt-BR" sz="2000" dirty="0"/>
              <a:t>vem com uma interface simples e de uso bastante intuitivo, com utilidades simples, mas capazes de gerar grandes impactos na comunidade e em sua vida via politica.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Forma Liv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95643"/>
            <a:ext cx="6724649" cy="6462358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t-BR" sz="4400" dirty="0">
                <a:solidFill>
                  <a:schemeClr val="tx1"/>
                </a:solidFill>
              </a:rPr>
              <a:t>Página Inicial</a:t>
            </a:r>
            <a:br>
              <a:rPr lang="pt-BR" sz="4400" dirty="0">
                <a:solidFill>
                  <a:schemeClr val="tx1"/>
                </a:solidFill>
              </a:rPr>
            </a:br>
            <a:br>
              <a:rPr lang="pt-BR" sz="4400" dirty="0">
                <a:solidFill>
                  <a:schemeClr val="tx1"/>
                </a:solidFill>
              </a:rPr>
            </a:br>
            <a:br>
              <a:rPr lang="pt-BR" sz="4400" dirty="0">
                <a:solidFill>
                  <a:schemeClr val="tx1"/>
                </a:solidFill>
              </a:rPr>
            </a:br>
            <a:r>
              <a:rPr lang="pt-BR" sz="2000" b="0" dirty="0">
                <a:solidFill>
                  <a:schemeClr val="tx1"/>
                </a:solidFill>
                <a:latin typeface="+mn-lt"/>
              </a:rPr>
              <a:t>A primeira página da aplicação pede poucos dados, o que a torna mais acessível e prática, e só precisará ser preenchida uma vez. Contém também uma breve explicação sobre a ferramenta.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CC36FEA-A04F-43FB-8651-EF223109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48133" y="395642"/>
            <a:ext cx="3441156" cy="6066716"/>
          </a:xfrm>
        </p:spPr>
      </p:pic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Forma Liv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95643"/>
            <a:ext cx="6724649" cy="6462358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t-BR" sz="4400" dirty="0">
                <a:solidFill>
                  <a:schemeClr val="tx1"/>
                </a:solidFill>
              </a:rPr>
              <a:t>Página Feed</a:t>
            </a:r>
            <a:br>
              <a:rPr lang="pt-BR" sz="4400" dirty="0">
                <a:solidFill>
                  <a:schemeClr val="tx1"/>
                </a:solidFill>
              </a:rPr>
            </a:br>
            <a:br>
              <a:rPr lang="pt-BR" sz="4400" dirty="0">
                <a:solidFill>
                  <a:schemeClr val="tx1"/>
                </a:solidFill>
              </a:rPr>
            </a:br>
            <a:br>
              <a:rPr lang="pt-BR" sz="4400" dirty="0">
                <a:solidFill>
                  <a:schemeClr val="tx1"/>
                </a:solidFill>
              </a:rPr>
            </a:br>
            <a:r>
              <a:rPr lang="pt-BR" sz="2000" b="0" dirty="0">
                <a:solidFill>
                  <a:schemeClr val="tx1"/>
                </a:solidFill>
                <a:latin typeface="+mn-lt"/>
              </a:rPr>
              <a:t>Na página segunda página está localizado o Feed com os problemas relatados. Nela há a interação de relevância, que fará com que as publicações mais relevantes recebam mais visibilidade, de maneira que suas resoluções sejam priorizadas.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CC36FEA-A04F-43FB-8651-EF223109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8348133" y="426423"/>
            <a:ext cx="3441156" cy="6005154"/>
          </a:xfrm>
        </p:spPr>
      </p:pic>
    </p:spTree>
    <p:extLst>
      <p:ext uri="{BB962C8B-B14F-4D97-AF65-F5344CB8AC3E}">
        <p14:creationId xmlns:p14="http://schemas.microsoft.com/office/powerpoint/2010/main" val="1214539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Forma Liv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95643"/>
            <a:ext cx="6724649" cy="6462358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t-BR" sz="4400" dirty="0">
                <a:solidFill>
                  <a:schemeClr val="tx1"/>
                </a:solidFill>
              </a:rPr>
              <a:t>Página Input</a:t>
            </a:r>
            <a:br>
              <a:rPr lang="pt-BR" sz="4400" dirty="0">
                <a:solidFill>
                  <a:schemeClr val="tx1"/>
                </a:solidFill>
              </a:rPr>
            </a:br>
            <a:br>
              <a:rPr lang="pt-BR" sz="4400" dirty="0">
                <a:solidFill>
                  <a:schemeClr val="tx1"/>
                </a:solidFill>
              </a:rPr>
            </a:br>
            <a:br>
              <a:rPr lang="pt-BR" sz="4400" dirty="0">
                <a:solidFill>
                  <a:schemeClr val="tx1"/>
                </a:solidFill>
              </a:rPr>
            </a:br>
            <a:r>
              <a:rPr lang="pt-BR" sz="2000" b="0" dirty="0">
                <a:solidFill>
                  <a:schemeClr val="tx1"/>
                </a:solidFill>
                <a:latin typeface="+mn-lt"/>
              </a:rPr>
              <a:t>Nessa seção, o usuário poderá inserir novos dados relacionados a problemas para que sejam geradas novas postagens na página do Feed.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CC36FEA-A04F-43FB-8651-EF223109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8391508" y="395642"/>
            <a:ext cx="3354406" cy="6066716"/>
          </a:xfrm>
        </p:spPr>
      </p:pic>
    </p:spTree>
    <p:extLst>
      <p:ext uri="{BB962C8B-B14F-4D97-AF65-F5344CB8AC3E}">
        <p14:creationId xmlns:p14="http://schemas.microsoft.com/office/powerpoint/2010/main" val="60041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Forma Liv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95643"/>
            <a:ext cx="6724649" cy="6462358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t-BR" sz="4400" dirty="0">
                <a:solidFill>
                  <a:schemeClr val="tx1"/>
                </a:solidFill>
              </a:rPr>
              <a:t>Página de Representantes</a:t>
            </a:r>
            <a:br>
              <a:rPr lang="pt-BR" sz="4400" dirty="0">
                <a:solidFill>
                  <a:schemeClr val="tx1"/>
                </a:solidFill>
              </a:rPr>
            </a:br>
            <a:br>
              <a:rPr lang="pt-BR" sz="4400" dirty="0">
                <a:solidFill>
                  <a:schemeClr val="tx1"/>
                </a:solidFill>
              </a:rPr>
            </a:br>
            <a:br>
              <a:rPr lang="pt-BR" sz="4400" dirty="0">
                <a:solidFill>
                  <a:schemeClr val="tx1"/>
                </a:solidFill>
              </a:rPr>
            </a:br>
            <a:r>
              <a:rPr lang="pt-BR" sz="2000" b="0" dirty="0">
                <a:solidFill>
                  <a:schemeClr val="tx1"/>
                </a:solidFill>
                <a:latin typeface="+mn-lt"/>
              </a:rPr>
              <a:t>Aqui os usuários encontram os atuais governantes, responsáveis pelas melhorias solicitadas. Além de nome e cargo de cada um, há também o partido eleitoral, para que possa ser feito um monitoramento para futuras eleições. 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CC36FEA-A04F-43FB-8651-EF223109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8348133" y="546473"/>
            <a:ext cx="3441156" cy="5765054"/>
          </a:xfrm>
        </p:spPr>
      </p:pic>
    </p:spTree>
    <p:extLst>
      <p:ext uri="{BB962C8B-B14F-4D97-AF65-F5344CB8AC3E}">
        <p14:creationId xmlns:p14="http://schemas.microsoft.com/office/powerpoint/2010/main" val="215191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5C123-29A1-4579-89CB-34EAF014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600" dirty="0"/>
              <a:t>Voz do 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939A43-418B-4E51-AF4C-04958DED09B4}"/>
              </a:ext>
            </a:extLst>
          </p:cNvPr>
          <p:cNvSpPr txBox="1"/>
          <p:nvPr/>
        </p:nvSpPr>
        <p:spPr>
          <a:xfrm>
            <a:off x="7938053" y="5632175"/>
            <a:ext cx="6202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Obrigada!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B2E842-343C-4EFA-923A-32C9EEA4C8B3}"/>
              </a:ext>
            </a:extLst>
          </p:cNvPr>
          <p:cNvSpPr txBox="1"/>
          <p:nvPr/>
        </p:nvSpPr>
        <p:spPr>
          <a:xfrm>
            <a:off x="1335880" y="2782669"/>
            <a:ext cx="512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Maria Gabriela Aureliano Franco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027A363-79DA-4ADB-B50B-9E7584F9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83" y="3846981"/>
            <a:ext cx="254795" cy="2547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6EFE85-0FE2-4C89-979E-3FD3CD15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80" y="4593826"/>
            <a:ext cx="216653" cy="216653"/>
          </a:xfrm>
          <a:prstGeom prst="rect">
            <a:avLst/>
          </a:prstGeom>
        </p:spPr>
      </p:pic>
      <p:pic>
        <p:nvPicPr>
          <p:cNvPr id="1028" name="Picture 4" descr="Brincarte Personalizados contato">
            <a:extLst>
              <a:ext uri="{FF2B5EF4-FFF2-40B4-BE49-F238E27FC236}">
                <a16:creationId xmlns:a16="http://schemas.microsoft.com/office/drawing/2014/main" id="{43A9A009-99BB-4619-9BB6-56DF2E52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0" y="3532012"/>
            <a:ext cx="346502" cy="27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e-telefone | Internet Fibra Óptica e Via Rádio no Litoral Paranaense |  Multicom Internet">
            <a:extLst>
              <a:ext uri="{FF2B5EF4-FFF2-40B4-BE49-F238E27FC236}">
                <a16:creationId xmlns:a16="http://schemas.microsoft.com/office/drawing/2014/main" id="{B8FB7530-764C-41F5-A883-8C724313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0" y="4180696"/>
            <a:ext cx="277203" cy="27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A2460D-6D6C-466E-A8FE-8445D601344F}"/>
              </a:ext>
            </a:extLst>
          </p:cNvPr>
          <p:cNvSpPr txBox="1"/>
          <p:nvPr/>
        </p:nvSpPr>
        <p:spPr>
          <a:xfrm>
            <a:off x="1674801" y="4542968"/>
            <a:ext cx="76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https://www.linkedin.com/in/gabriela-aureliano-0713171a7/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5EC854-31CD-415D-A5FE-C47C8EBD134B}"/>
              </a:ext>
            </a:extLst>
          </p:cNvPr>
          <p:cNvSpPr txBox="1"/>
          <p:nvPr/>
        </p:nvSpPr>
        <p:spPr>
          <a:xfrm>
            <a:off x="1682382" y="3456170"/>
            <a:ext cx="49244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mgabrielaaurelianof@gmail.com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4EE044-C8A3-4785-A558-5527B2A6B727}"/>
              </a:ext>
            </a:extLst>
          </p:cNvPr>
          <p:cNvSpPr txBox="1"/>
          <p:nvPr/>
        </p:nvSpPr>
        <p:spPr>
          <a:xfrm>
            <a:off x="1682382" y="3811666"/>
            <a:ext cx="397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https://github.com/mgabrielaaf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9942E0-FADA-4CBC-8C51-CD09B6B173C3}"/>
              </a:ext>
            </a:extLst>
          </p:cNvPr>
          <p:cNvSpPr txBox="1"/>
          <p:nvPr/>
        </p:nvSpPr>
        <p:spPr>
          <a:xfrm>
            <a:off x="1682382" y="4162754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81 99640-1008</a:t>
            </a:r>
          </a:p>
        </p:txBody>
      </p:sp>
    </p:spTree>
    <p:extLst>
      <p:ext uri="{BB962C8B-B14F-4D97-AF65-F5344CB8AC3E}">
        <p14:creationId xmlns:p14="http://schemas.microsoft.com/office/powerpoint/2010/main" val="3823512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2070_TF22531373.potx" id="{69A60138-1B45-4E79-95C6-A40A3019C3C0}" vid="{4309B6F1-8745-4E57-B08C-A7782D1BCE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da agência</Template>
  <TotalTime>54</TotalTime>
  <Words>254</Words>
  <Application>Microsoft Office PowerPoint</Application>
  <PresentationFormat>Widescreen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2</vt:lpstr>
      <vt:lpstr>Citável</vt:lpstr>
      <vt:lpstr>Voz do Problema</vt:lpstr>
      <vt:lpstr>Página Inicial   A primeira página da aplicação pede poucos dados, o que a torna mais acessível e prática, e só precisará ser preenchida uma vez. Contém também uma breve explicação sobre a ferramenta.</vt:lpstr>
      <vt:lpstr>Página Feed   Na página segunda página está localizado o Feed com os problemas relatados. Nela há a interação de relevância, que fará com que as publicações mais relevantes recebam mais visibilidade, de maneira que suas resoluções sejam priorizadas.</vt:lpstr>
      <vt:lpstr>Página Input   Nessa seção, o usuário poderá inserir novos dados relacionados a problemas para que sejam geradas novas postagens na página do Feed.</vt:lpstr>
      <vt:lpstr>Página de Representantes   Aqui os usuários encontram os atuais governantes, responsáveis pelas melhorias solicitadas. Além de nome e cargo de cada um, há também o partido eleitoral, para que possa ser feito um monitoramento para futuras eleições. </vt:lpstr>
      <vt:lpstr>Voz do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Voz do Problema</dc:title>
  <dc:creator>Gabriela Aureliano</dc:creator>
  <cp:lastModifiedBy>Gabriela Aureliano</cp:lastModifiedBy>
  <cp:revision>5</cp:revision>
  <dcterms:created xsi:type="dcterms:W3CDTF">2020-09-21T03:22:44Z</dcterms:created>
  <dcterms:modified xsi:type="dcterms:W3CDTF">2020-09-21T06:35:12Z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