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4" r:id="rId9"/>
    <p:sldId id="269" r:id="rId10"/>
    <p:sldId id="263" r:id="rId11"/>
    <p:sldId id="270" r:id="rId12"/>
    <p:sldId id="271" r:id="rId13"/>
    <p:sldId id="265" r:id="rId14"/>
    <p:sldId id="272"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12.tmp" /><Relationship Id="rId2" Type="http://schemas.openxmlformats.org/officeDocument/2006/relationships/image" Target="../media/image11.tmp" /><Relationship Id="rId1" Type="http://schemas.openxmlformats.org/officeDocument/2006/relationships/slideLayout" Target="../slideLayouts/slideLayout4.xml" /><Relationship Id="rId4" Type="http://schemas.openxmlformats.org/officeDocument/2006/relationships/image" Target="../media/image13.tmp" /></Relationships>
</file>

<file path=ppt/slides/_rels/slide12.xml.rels><?xml version="1.0" encoding="UTF-8" standalone="yes"?>
<Relationships xmlns="http://schemas.openxmlformats.org/package/2006/relationships"><Relationship Id="rId3" Type="http://schemas.openxmlformats.org/officeDocument/2006/relationships/image" Target="../media/image12.tmp" /><Relationship Id="rId2" Type="http://schemas.openxmlformats.org/officeDocument/2006/relationships/image" Target="../media/image14.tmp" /><Relationship Id="rId1" Type="http://schemas.openxmlformats.org/officeDocument/2006/relationships/slideLayout" Target="../slideLayouts/slideLayout4.xml" /><Relationship Id="rId4" Type="http://schemas.openxmlformats.org/officeDocument/2006/relationships/image" Target="../media/image15.tmp" /></Relationships>
</file>

<file path=ppt/slides/_rels/slide1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47837" y="2692467"/>
            <a:ext cx="7035942" cy="2677656"/>
          </a:xfrm>
          <a:prstGeom prst="rect">
            <a:avLst/>
          </a:prstGeom>
          <a:noFill/>
        </p:spPr>
        <p:txBody>
          <a:bodyPr wrap="square" lIns="91440" tIns="45720" rIns="91440" bIns="45720" rtlCol="0" anchor="t">
            <a:spAutoFit/>
          </a:bodyPr>
          <a:lstStyle/>
          <a:p>
            <a:r>
              <a:rPr lang="en-US" sz="2400" dirty="0"/>
              <a:t>STUDENT NAME: </a:t>
            </a:r>
            <a:r>
              <a:rPr lang="en-IN" sz="2400" dirty="0">
                <a:solidFill>
                  <a:srgbClr val="FF0000"/>
                </a:solidFill>
              </a:rPr>
              <a:t>Abishek</a:t>
            </a:r>
            <a:endParaRPr lang="en-US" sz="2400" dirty="0"/>
          </a:p>
          <a:p>
            <a:r>
              <a:rPr lang="en-US" sz="2400" dirty="0"/>
              <a:t>REGISTER NO AND NMID: </a:t>
            </a:r>
            <a:r>
              <a:rPr lang="en-IN" sz="2400" dirty="0">
                <a:solidFill>
                  <a:srgbClr val="FF0000"/>
                </a:solidFill>
              </a:rPr>
              <a:t>32124U18001</a:t>
            </a:r>
            <a:r>
              <a:rPr lang="en-GB" sz="2400" dirty="0">
                <a:solidFill>
                  <a:srgbClr val="FF0000"/>
                </a:solidFill>
              </a:rPr>
              <a:t> </a:t>
            </a:r>
            <a:r>
              <a:rPr lang="en-IN" sz="2400" dirty="0">
                <a:solidFill>
                  <a:srgbClr val="FF0000"/>
                </a:solidFill>
              </a:rPr>
              <a:t>&amp;F1CAE2509B54253B959499786BFAFDDC</a:t>
            </a:r>
            <a:endParaRPr lang="en-US" sz="2400" dirty="0">
              <a:solidFill>
                <a:srgbClr val="FF0000"/>
              </a:solidFill>
              <a:cs typeface="Calibri"/>
            </a:endParaRPr>
          </a:p>
          <a:p>
            <a:r>
              <a:rPr lang="en-US" sz="2400" dirty="0"/>
              <a:t>DEPARTMENT: </a:t>
            </a:r>
            <a:r>
              <a:rPr lang="en-IN" sz="2400" dirty="0">
                <a:solidFill>
                  <a:srgbClr val="FF0000"/>
                </a:solidFill>
              </a:rPr>
              <a:t>BSC COMPUTER SCIENCE</a:t>
            </a:r>
            <a:endParaRPr lang="en-US" sz="2400" dirty="0">
              <a:solidFill>
                <a:srgbClr val="FF0000"/>
              </a:solidFill>
            </a:endParaRPr>
          </a:p>
          <a:p>
            <a:r>
              <a:rPr lang="en-US" sz="2400" dirty="0"/>
              <a:t>COLLEGE: </a:t>
            </a:r>
            <a:r>
              <a:rPr lang="en-IN" sz="2400" dirty="0">
                <a:solidFill>
                  <a:srgbClr val="FF0000"/>
                </a:solidFill>
              </a:rPr>
              <a:t>MUTHURANGAM GOVERNMENT ARTS AN SCIENCE COLLEGE</a:t>
            </a:r>
            <a:r>
              <a:rPr lang="en-GB" sz="2400" dirty="0">
                <a:solidFill>
                  <a:srgbClr val="FF0000"/>
                </a:solidFill>
              </a:rPr>
              <a:t>/THIRUVALLUVAR UNIVERSITY </a:t>
            </a:r>
            <a:endParaRPr lang="en-US" sz="2400" dirty="0">
              <a:solidFill>
                <a:srgbClr val="FF0000"/>
              </a:solidFill>
            </a:endParaRPr>
          </a:p>
          <a:p>
            <a:r>
              <a:rPr lang="en-US" sz="2400" dirty="0">
                <a:solidFill>
                  <a:srgbClr val="FF0000"/>
                </a:solidFill>
              </a:rPr>
              <a:t>           </a:t>
            </a:r>
            <a:endParaRPr lang="en-IN" sz="24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971800" y="328196"/>
            <a:ext cx="6791325" cy="5262979"/>
          </a:xfrm>
          <a:prstGeom prst="rect">
            <a:avLst/>
          </a:prstGeom>
          <a:noFill/>
        </p:spPr>
        <p:txBody>
          <a:bodyPr wrap="square" rtlCol="0">
            <a:spAutoFit/>
          </a:bodyPr>
          <a:lstStyle/>
          <a:p>
            <a:r>
              <a:rPr lang="en-GB" sz="2800" dirty="0">
                <a:latin typeface="Times New Roman" panose="02020603050405020304" pitchFamily="18" charset="0"/>
                <a:cs typeface="Times New Roman" panose="02020603050405020304" pitchFamily="18" charset="0"/>
              </a:rPr>
              <a:t>
</a:t>
            </a:r>
            <a:r>
              <a:rPr lang="en-GB" sz="2800" b="1" i="1" dirty="0">
                <a:solidFill>
                  <a:srgbClr val="00B050"/>
                </a:solidFill>
                <a:latin typeface="Times New Roman" panose="02020603050405020304" pitchFamily="18" charset="0"/>
                <a:cs typeface="Times New Roman" panose="02020603050405020304" pitchFamily="18" charset="0"/>
              </a:rPr>
              <a:t>The portfolio is successfully designed and deployed.
Screenshots of the Home Page, Skills Section, Project Section, and Contact Form can be shown.
The portfolio looks professional and user-friendly, highlighting personal achievements effectively.</a:t>
            </a:r>
            <a:endParaRPr lang="en-IN" sz="2800" b="1" i="1"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303609" y="205592"/>
            <a:ext cx="8916591" cy="670696"/>
          </a:xfrm>
          <a:prstGeom prst="rect">
            <a:avLst/>
          </a:prstGeom>
        </p:spPr>
        <p:txBody>
          <a:bodyPr vert="horz" wrap="square" lIns="0" tIns="16510" rIns="0" bIns="0" rtlCol="0">
            <a:spAutoFit/>
          </a:bodyPr>
          <a:lstStyle/>
          <a:p>
            <a:pPr marL="12700">
              <a:lnSpc>
                <a:spcPct val="100000"/>
              </a:lnSpc>
              <a:spcBef>
                <a:spcPts val="130"/>
              </a:spcBef>
            </a:pPr>
            <a:r>
              <a:rPr lang="en-GB" sz="4250" spc="15" dirty="0"/>
              <a:t>SCREENSHOTS </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273F7D21-1430-4EA5-D98A-1E5C0DC6CCC7}"/>
              </a:ext>
            </a:extLst>
          </p:cNvPr>
          <p:cNvSpPr txBox="1"/>
          <p:nvPr/>
        </p:nvSpPr>
        <p:spPr>
          <a:xfrm>
            <a:off x="2971800" y="328196"/>
            <a:ext cx="8534018" cy="1384995"/>
          </a:xfrm>
          <a:prstGeom prst="rect">
            <a:avLst/>
          </a:prstGeom>
          <a:noFill/>
        </p:spPr>
        <p:txBody>
          <a:bodyPr wrap="square" rtlCol="0">
            <a:spAutoFit/>
          </a:bodyPr>
          <a:lstStyle/>
          <a:p>
            <a:r>
              <a:rPr lang="en-GB" sz="2800" dirty="0">
                <a:latin typeface="Times New Roman" panose="02020603050405020304" pitchFamily="18" charset="0"/>
                <a:cs typeface="Times New Roman" panose="02020603050405020304" pitchFamily="18" charset="0"/>
              </a:rPr>
              <a:t>
</a:t>
            </a:r>
            <a:endParaRPr lang="en-IN" sz="2800" b="1" i="1" dirty="0">
              <a:solidFill>
                <a:srgbClr val="00B050"/>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ECDED2A2-6DC5-BE6D-9E68-4EE0EBD2EADE}"/>
              </a:ext>
            </a:extLst>
          </p:cNvPr>
          <p:cNvPicPr>
            <a:picLocks noChangeAspect="1"/>
          </p:cNvPicPr>
          <p:nvPr/>
        </p:nvPicPr>
        <p:blipFill>
          <a:blip r:embed="rId2"/>
          <a:srcRect/>
          <a:stretch/>
        </p:blipFill>
        <p:spPr>
          <a:xfrm>
            <a:off x="990533" y="896457"/>
            <a:ext cx="2420248" cy="5378328"/>
          </a:xfrm>
          <a:prstGeom prst="rect">
            <a:avLst/>
          </a:prstGeom>
        </p:spPr>
      </p:pic>
      <p:pic>
        <p:nvPicPr>
          <p:cNvPr id="13" name="Picture 12">
            <a:extLst>
              <a:ext uri="{FF2B5EF4-FFF2-40B4-BE49-F238E27FC236}">
                <a16:creationId xmlns:a16="http://schemas.microsoft.com/office/drawing/2014/main" id="{BF7A806C-9E68-F9D8-4D8F-2969F505E439}"/>
              </a:ext>
            </a:extLst>
          </p:cNvPr>
          <p:cNvPicPr>
            <a:picLocks noChangeAspect="1"/>
          </p:cNvPicPr>
          <p:nvPr/>
        </p:nvPicPr>
        <p:blipFill>
          <a:blip r:embed="rId3"/>
          <a:srcRect/>
          <a:stretch/>
        </p:blipFill>
        <p:spPr>
          <a:xfrm>
            <a:off x="3764070" y="896457"/>
            <a:ext cx="2420248" cy="5378328"/>
          </a:xfrm>
          <a:prstGeom prst="rect">
            <a:avLst/>
          </a:prstGeom>
        </p:spPr>
      </p:pic>
      <p:pic>
        <p:nvPicPr>
          <p:cNvPr id="14" name="Picture 13">
            <a:extLst>
              <a:ext uri="{FF2B5EF4-FFF2-40B4-BE49-F238E27FC236}">
                <a16:creationId xmlns:a16="http://schemas.microsoft.com/office/drawing/2014/main" id="{DC2354E4-D271-1960-DD65-7A0F0FC2903B}"/>
              </a:ext>
            </a:extLst>
          </p:cNvPr>
          <p:cNvPicPr>
            <a:picLocks noChangeAspect="1"/>
          </p:cNvPicPr>
          <p:nvPr/>
        </p:nvPicPr>
        <p:blipFill>
          <a:blip r:embed="rId4"/>
          <a:srcRect/>
          <a:stretch/>
        </p:blipFill>
        <p:spPr>
          <a:xfrm>
            <a:off x="6598543" y="896456"/>
            <a:ext cx="2420248" cy="5378328"/>
          </a:xfrm>
          <a:prstGeom prst="rect">
            <a:avLst/>
          </a:prstGeom>
        </p:spPr>
      </p:pic>
    </p:spTree>
    <p:extLst>
      <p:ext uri="{BB962C8B-B14F-4D97-AF65-F5344CB8AC3E}">
        <p14:creationId xmlns:p14="http://schemas.microsoft.com/office/powerpoint/2010/main" val="1318289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303609" y="205592"/>
            <a:ext cx="8916591" cy="670696"/>
          </a:xfrm>
          <a:prstGeom prst="rect">
            <a:avLst/>
          </a:prstGeom>
        </p:spPr>
        <p:txBody>
          <a:bodyPr vert="horz" wrap="square" lIns="0" tIns="16510" rIns="0" bIns="0" rtlCol="0">
            <a:spAutoFit/>
          </a:bodyPr>
          <a:lstStyle/>
          <a:p>
            <a:pPr marL="12700">
              <a:lnSpc>
                <a:spcPct val="100000"/>
              </a:lnSpc>
              <a:spcBef>
                <a:spcPts val="130"/>
              </a:spcBef>
            </a:pPr>
            <a:r>
              <a:rPr lang="en-GB" sz="4250" spc="15" dirty="0"/>
              <a:t>SCREENSHOTS </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1" name="TextBox 10">
            <a:extLst>
              <a:ext uri="{FF2B5EF4-FFF2-40B4-BE49-F238E27FC236}">
                <a16:creationId xmlns:a16="http://schemas.microsoft.com/office/drawing/2014/main" id="{273F7D21-1430-4EA5-D98A-1E5C0DC6CCC7}"/>
              </a:ext>
            </a:extLst>
          </p:cNvPr>
          <p:cNvSpPr txBox="1"/>
          <p:nvPr/>
        </p:nvSpPr>
        <p:spPr>
          <a:xfrm>
            <a:off x="2971800" y="328196"/>
            <a:ext cx="6791325" cy="5262979"/>
          </a:xfrm>
          <a:prstGeom prst="rect">
            <a:avLst/>
          </a:prstGeom>
          <a:noFill/>
        </p:spPr>
        <p:txBody>
          <a:bodyPr wrap="square" rtlCol="0">
            <a:spAutoFit/>
          </a:bodyPr>
          <a:lstStyle/>
          <a:p>
            <a:r>
              <a:rPr lang="en-GB" sz="2800" dirty="0">
                <a:latin typeface="Times New Roman" panose="02020603050405020304" pitchFamily="18" charset="0"/>
                <a:cs typeface="Times New Roman" panose="02020603050405020304" pitchFamily="18" charset="0"/>
              </a:rPr>
              <a:t>
</a:t>
            </a:r>
            <a:endParaRPr lang="en-IN" sz="2800" b="1" i="1" dirty="0">
              <a:solidFill>
                <a:srgbClr val="00B05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53334AB-C457-360B-EA0A-57F36E4AF838}"/>
              </a:ext>
            </a:extLst>
          </p:cNvPr>
          <p:cNvPicPr>
            <a:picLocks noChangeAspect="1"/>
          </p:cNvPicPr>
          <p:nvPr/>
        </p:nvPicPr>
        <p:blipFill>
          <a:blip r:embed="rId2"/>
          <a:srcRect/>
          <a:stretch/>
        </p:blipFill>
        <p:spPr>
          <a:xfrm>
            <a:off x="686182" y="1074839"/>
            <a:ext cx="2420248" cy="5378328"/>
          </a:xfrm>
          <a:prstGeom prst="rect">
            <a:avLst/>
          </a:prstGeom>
        </p:spPr>
      </p:pic>
      <p:pic>
        <p:nvPicPr>
          <p:cNvPr id="9" name="Picture 8">
            <a:extLst>
              <a:ext uri="{FF2B5EF4-FFF2-40B4-BE49-F238E27FC236}">
                <a16:creationId xmlns:a16="http://schemas.microsoft.com/office/drawing/2014/main" id="{5BE38B9F-56BF-4F57-75D6-9ACE645EC6E1}"/>
              </a:ext>
            </a:extLst>
          </p:cNvPr>
          <p:cNvPicPr>
            <a:picLocks noChangeAspect="1"/>
          </p:cNvPicPr>
          <p:nvPr/>
        </p:nvPicPr>
        <p:blipFill>
          <a:blip r:embed="rId3"/>
          <a:srcRect/>
          <a:stretch/>
        </p:blipFill>
        <p:spPr>
          <a:xfrm>
            <a:off x="3712096" y="1074839"/>
            <a:ext cx="2420248" cy="5378328"/>
          </a:xfrm>
          <a:prstGeom prst="rect">
            <a:avLst/>
          </a:prstGeom>
        </p:spPr>
      </p:pic>
      <p:pic>
        <p:nvPicPr>
          <p:cNvPr id="10" name="Picture 9">
            <a:extLst>
              <a:ext uri="{FF2B5EF4-FFF2-40B4-BE49-F238E27FC236}">
                <a16:creationId xmlns:a16="http://schemas.microsoft.com/office/drawing/2014/main" id="{EB604D31-1A40-334C-7F72-79656B8652CD}"/>
              </a:ext>
            </a:extLst>
          </p:cNvPr>
          <p:cNvPicPr>
            <a:picLocks noChangeAspect="1"/>
          </p:cNvPicPr>
          <p:nvPr/>
        </p:nvPicPr>
        <p:blipFill>
          <a:blip r:embed="rId4"/>
          <a:srcRect/>
          <a:stretch/>
        </p:blipFill>
        <p:spPr>
          <a:xfrm>
            <a:off x="6665324" y="1074838"/>
            <a:ext cx="2420248" cy="5378328"/>
          </a:xfrm>
          <a:prstGeom prst="rect">
            <a:avLst/>
          </a:prstGeom>
        </p:spPr>
      </p:pic>
    </p:spTree>
    <p:extLst>
      <p:ext uri="{BB962C8B-B14F-4D97-AF65-F5344CB8AC3E}">
        <p14:creationId xmlns:p14="http://schemas.microsoft.com/office/powerpoint/2010/main" val="2008639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TextBox 7">
            <a:extLst>
              <a:ext uri="{FF2B5EF4-FFF2-40B4-BE49-F238E27FC236}">
                <a16:creationId xmlns:a16="http://schemas.microsoft.com/office/drawing/2014/main" id="{AD7A07FD-062D-9F28-28EB-A313A6E300AA}"/>
              </a:ext>
            </a:extLst>
          </p:cNvPr>
          <p:cNvSpPr txBox="1"/>
          <p:nvPr/>
        </p:nvSpPr>
        <p:spPr>
          <a:xfrm rot="10800000" flipV="1">
            <a:off x="1266470" y="1433319"/>
            <a:ext cx="4925972" cy="3046988"/>
          </a:xfrm>
          <a:prstGeom prst="rect">
            <a:avLst/>
          </a:prstGeom>
          <a:noFill/>
        </p:spPr>
        <p:txBody>
          <a:bodyPr wrap="square">
            <a:spAutoFit/>
          </a:bodyPr>
          <a:lstStyle/>
          <a:p>
            <a:r>
              <a:rPr lang="en-GB" sz="2400" b="1" i="1" dirty="0">
                <a:solidFill>
                  <a:srgbClr val="00B050"/>
                </a:solidFill>
              </a:rPr>
              <a:t>This project helped in understanding front-end development concepts using HTML, CSS, and JavaScript. It is useful for students and professionals to build their digital </a:t>
            </a:r>
            <a:r>
              <a:rPr lang="en-GB" sz="2400" b="1" i="1" dirty="0" err="1">
                <a:solidFill>
                  <a:srgbClr val="00B050"/>
                </a:solidFill>
              </a:rPr>
              <a:t>presence.The</a:t>
            </a:r>
            <a:r>
              <a:rPr lang="en-GB" sz="2400" b="1" i="1" dirty="0">
                <a:solidFill>
                  <a:srgbClr val="00B050"/>
                </a:solidFill>
              </a:rPr>
              <a:t> portfolio will act as a personal branding tool and improve career opportunities.</a:t>
            </a:r>
            <a:endParaRPr lang="en-US" sz="2400" b="1" i="1" dirty="0">
              <a:solidFill>
                <a:srgbClr val="00B05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09E54-21BB-F231-C455-EFF62CDF56E9}"/>
              </a:ext>
            </a:extLst>
          </p:cNvPr>
          <p:cNvSpPr>
            <a:spLocks noGrp="1"/>
          </p:cNvSpPr>
          <p:nvPr>
            <p:ph type="title"/>
          </p:nvPr>
        </p:nvSpPr>
        <p:spPr/>
        <p:txBody>
          <a:bodyPr/>
          <a:lstStyle/>
          <a:p>
            <a:r>
              <a:rPr lang="en-GB"/>
              <a:t>GITHUB LINK</a:t>
            </a:r>
            <a:endParaRPr lang="en-US"/>
          </a:p>
        </p:txBody>
      </p:sp>
      <p:sp>
        <p:nvSpPr>
          <p:cNvPr id="4" name="TextBox 3">
            <a:extLst>
              <a:ext uri="{FF2B5EF4-FFF2-40B4-BE49-F238E27FC236}">
                <a16:creationId xmlns:a16="http://schemas.microsoft.com/office/drawing/2014/main" id="{0AF8644F-8F6E-DCFE-237B-BFB52FA7AC9C}"/>
              </a:ext>
            </a:extLst>
          </p:cNvPr>
          <p:cNvSpPr txBox="1"/>
          <p:nvPr/>
        </p:nvSpPr>
        <p:spPr>
          <a:xfrm>
            <a:off x="1321593" y="1668155"/>
            <a:ext cx="6107906" cy="954107"/>
          </a:xfrm>
          <a:prstGeom prst="rect">
            <a:avLst/>
          </a:prstGeom>
          <a:noFill/>
        </p:spPr>
        <p:txBody>
          <a:bodyPr wrap="square">
            <a:spAutoFit/>
          </a:bodyPr>
          <a:lstStyle/>
          <a:p>
            <a:r>
              <a:rPr lang="en-US" sz="2800" b="1" i="1" dirty="0">
                <a:solidFill>
                  <a:srgbClr val="00B050"/>
                </a:solidFill>
              </a:rPr>
              <a:t>A GitHub repository has been created to host the project code</a:t>
            </a:r>
          </a:p>
        </p:txBody>
      </p:sp>
      <p:sp>
        <p:nvSpPr>
          <p:cNvPr id="8" name="TextBox 7">
            <a:extLst>
              <a:ext uri="{FF2B5EF4-FFF2-40B4-BE49-F238E27FC236}">
                <a16:creationId xmlns:a16="http://schemas.microsoft.com/office/drawing/2014/main" id="{F8CE2778-475B-5EB1-DF8E-747813B9E6DD}"/>
              </a:ext>
            </a:extLst>
          </p:cNvPr>
          <p:cNvSpPr txBox="1"/>
          <p:nvPr/>
        </p:nvSpPr>
        <p:spPr>
          <a:xfrm>
            <a:off x="1643062" y="3146783"/>
            <a:ext cx="6107906" cy="954107"/>
          </a:xfrm>
          <a:prstGeom prst="rect">
            <a:avLst/>
          </a:prstGeom>
          <a:noFill/>
        </p:spPr>
        <p:txBody>
          <a:bodyPr wrap="square">
            <a:spAutoFit/>
          </a:bodyPr>
          <a:lstStyle/>
          <a:p>
            <a:r>
              <a:rPr lang="en-IN" sz="2800" b="1" i="1" dirty="0">
                <a:solidFill>
                  <a:srgbClr val="FF0000"/>
                </a:solidFill>
              </a:rPr>
              <a:t>https://github.com/mgac32124u18001-ship-it/Digital-portfolios.git</a:t>
            </a:r>
            <a:endParaRPr lang="en-US" sz="2800" b="1" i="1" dirty="0">
              <a:solidFill>
                <a:srgbClr val="FF0000"/>
              </a:solidFill>
            </a:endParaRPr>
          </a:p>
        </p:txBody>
      </p:sp>
    </p:spTree>
    <p:extLst>
      <p:ext uri="{BB962C8B-B14F-4D97-AF65-F5344CB8AC3E}">
        <p14:creationId xmlns:p14="http://schemas.microsoft.com/office/powerpoint/2010/main" val="319995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10049689" y="341431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79422" y="1460152"/>
            <a:ext cx="10156479" cy="263277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GB" sz="4250" spc="25" dirty="0"/>
            </a:br>
            <a:br>
              <a:rPr lang="en-GB" sz="4250" spc="25" dirty="0"/>
            </a:br>
            <a:br>
              <a:rPr lang="en-GB" sz="4250" spc="25" dirty="0"/>
            </a:br>
            <a:r>
              <a:rPr lang="en-GB" sz="4250" spc="25" dirty="0"/>
              <a:t>          </a:t>
            </a:r>
            <a:r>
              <a:rPr lang="en-GB" sz="4250" spc="25" dirty="0">
                <a:solidFill>
                  <a:srgbClr val="002060"/>
                </a:solidFill>
              </a:rPr>
              <a:t>DIGITAL PORTFOLIO</a:t>
            </a:r>
            <a:endParaRPr sz="4250" dirty="0">
              <a:solidFill>
                <a:srgbClr val="00206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752155" y="1174879"/>
            <a:ext cx="5029200" cy="4832092"/>
          </a:xfrm>
          <a:prstGeom prst="rect">
            <a:avLst/>
          </a:prstGeom>
          <a:noFill/>
        </p:spPr>
        <p:txBody>
          <a:bodyPr wrap="square" rtlCol="0">
            <a:spAutoFit/>
          </a:bodyPr>
          <a:lstStyle/>
          <a:p>
            <a:pPr lvl="2"/>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GB" sz="2800" b="0" i="0" dirty="0">
                <a:solidFill>
                  <a:srgbClr val="0D0D0D"/>
                </a:solidFill>
                <a:effectLst/>
                <a:latin typeface="Times New Roman" panose="02020603050405020304" pitchFamily="18" charset="0"/>
                <a:cs typeface="Times New Roman" panose="02020603050405020304" pitchFamily="18" charset="0"/>
              </a:rPr>
              <a:t>Project statement </a:t>
            </a:r>
          </a:p>
          <a:p>
            <a:pPr algn="l"/>
            <a:r>
              <a:rPr lang="en-GB" sz="2800" b="0" i="0" dirty="0">
                <a:solidFill>
                  <a:srgbClr val="0D0D0D"/>
                </a:solidFill>
                <a:effectLst/>
                <a:latin typeface="Times New Roman" panose="02020603050405020304" pitchFamily="18" charset="0"/>
                <a:cs typeface="Times New Roman" panose="02020603050405020304" pitchFamily="18" charset="0"/>
              </a:rPr>
              <a:t>2.</a:t>
            </a: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GB" sz="2800" b="0" i="0" dirty="0">
              <a:solidFill>
                <a:srgbClr val="0D0D0D"/>
              </a:solidFill>
              <a:effectLst/>
              <a:latin typeface="Times New Roman" panose="02020603050405020304" pitchFamily="18" charset="0"/>
              <a:cs typeface="Times New Roman" panose="02020603050405020304" pitchFamily="18" charset="0"/>
            </a:endParaRPr>
          </a:p>
          <a:p>
            <a:pPr algn="l"/>
            <a:r>
              <a:rPr lang="en-GB" sz="2800" dirty="0">
                <a:solidFill>
                  <a:srgbClr val="0D0D0D"/>
                </a:solidFill>
                <a:latin typeface="Times New Roman" panose="02020603050405020304" pitchFamily="18" charset="0"/>
                <a:cs typeface="Times New Roman" panose="02020603050405020304" pitchFamily="18" charset="0"/>
              </a:rPr>
              <a:t>3.</a:t>
            </a: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r>
              <a:rPr lang="en-GB" sz="2800" dirty="0">
                <a:solidFill>
                  <a:srgbClr val="0D0D0D"/>
                </a:solidFill>
                <a:latin typeface="Times New Roman" panose="02020603050405020304" pitchFamily="18" charset="0"/>
                <a:cs typeface="Times New Roman" panose="02020603050405020304" pitchFamily="18" charset="0"/>
              </a:rPr>
              <a:t>4.</a:t>
            </a: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r>
              <a:rPr lang="en-GB" sz="2800" b="0" i="0" dirty="0">
                <a:solidFill>
                  <a:srgbClr val="0D0D0D"/>
                </a:solidFill>
                <a:effectLst/>
                <a:latin typeface="Times New Roman" panose="02020603050405020304" pitchFamily="18" charset="0"/>
                <a:cs typeface="Times New Roman" panose="02020603050405020304" pitchFamily="18" charset="0"/>
              </a:rPr>
              <a:t>5.</a:t>
            </a: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r>
              <a:rPr lang="en-GB" sz="2800" dirty="0">
                <a:solidFill>
                  <a:srgbClr val="0D0D0D"/>
                </a:solidFill>
                <a:latin typeface="Times New Roman" panose="02020603050405020304" pitchFamily="18" charset="0"/>
                <a:cs typeface="Times New Roman" panose="02020603050405020304" pitchFamily="18" charset="0"/>
              </a:rPr>
              <a:t>6.</a:t>
            </a: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r>
              <a:rPr lang="en-GB" sz="2800" b="0" i="0" dirty="0">
                <a:solidFill>
                  <a:srgbClr val="0D0D0D"/>
                </a:solidFill>
                <a:effectLst/>
                <a:latin typeface="Times New Roman" panose="02020603050405020304" pitchFamily="18" charset="0"/>
                <a:cs typeface="Times New Roman" panose="02020603050405020304" pitchFamily="18" charset="0"/>
              </a:rPr>
              <a:t>7.</a:t>
            </a: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r>
              <a:rPr lang="en-GB" sz="2800" b="0" i="0" dirty="0">
                <a:solidFill>
                  <a:srgbClr val="0D0D0D"/>
                </a:solidFill>
                <a:effectLst/>
                <a:latin typeface="Times New Roman" panose="02020603050405020304" pitchFamily="18" charset="0"/>
                <a:cs typeface="Times New Roman" panose="02020603050405020304" pitchFamily="18" charset="0"/>
              </a:rPr>
              <a:t>8.</a:t>
            </a: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r>
              <a:rPr lang="en-GB" sz="2800" dirty="0">
                <a:solidFill>
                  <a:srgbClr val="0D0D0D"/>
                </a:solidFill>
                <a:latin typeface="Times New Roman" panose="02020603050405020304" pitchFamily="18" charset="0"/>
                <a:cs typeface="Times New Roman" panose="02020603050405020304" pitchFamily="18" charset="0"/>
              </a:rPr>
              <a:t>9.</a:t>
            </a:r>
            <a:r>
              <a:rPr lang="en-US" sz="2800" dirty="0">
                <a:solidFill>
                  <a:srgbClr val="0D0D0D"/>
                </a:solidFill>
                <a:latin typeface="Times New Roman" panose="02020603050405020304" pitchFamily="18" charset="0"/>
                <a:cs typeface="Times New Roman" panose="02020603050405020304" pitchFamily="18" charset="0"/>
              </a:rPr>
              <a:t>GitHub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5E69771-629C-E6A9-532B-9702911BCA86}"/>
              </a:ext>
            </a:extLst>
          </p:cNvPr>
          <p:cNvSpPr txBox="1"/>
          <p:nvPr/>
        </p:nvSpPr>
        <p:spPr>
          <a:xfrm rot="10800000" flipV="1">
            <a:off x="1470342" y="951398"/>
            <a:ext cx="5610225" cy="4955203"/>
          </a:xfrm>
          <a:prstGeom prst="rect">
            <a:avLst/>
          </a:prstGeom>
          <a:noFill/>
        </p:spPr>
        <p:txBody>
          <a:bodyPr wrap="square">
            <a:spAutoFit/>
          </a:bodyPr>
          <a:lstStyle/>
          <a:p>
            <a:r>
              <a:rPr lang="en-GB" dirty="0"/>
              <a:t>
</a:t>
            </a:r>
            <a:r>
              <a:rPr lang="en-GB" sz="2800" b="1" i="1" dirty="0">
                <a:solidFill>
                  <a:srgbClr val="00B050"/>
                </a:solidFill>
              </a:rPr>
              <a:t>In today’s digital world, students, job seekers, and freelancers need a platform to showcase their skills, projects, and achievements in a professional way. Traditional resumes are static and fail to reflect creativity. Hence, a digital portfolio is essential to highlight personality, technical skills, and work samples interactively.</a:t>
            </a:r>
            <a:endParaRPr lang="en-US" sz="2800" b="1" i="1" dirty="0">
              <a:solidFill>
                <a:srgbClr val="00B05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926FB123-4924-A166-4015-3B296B06D6D5}"/>
              </a:ext>
            </a:extLst>
          </p:cNvPr>
          <p:cNvSpPr txBox="1"/>
          <p:nvPr/>
        </p:nvSpPr>
        <p:spPr>
          <a:xfrm>
            <a:off x="1321674" y="1720840"/>
            <a:ext cx="5170804" cy="3416320"/>
          </a:xfrm>
          <a:prstGeom prst="rect">
            <a:avLst/>
          </a:prstGeom>
          <a:noFill/>
        </p:spPr>
        <p:txBody>
          <a:bodyPr wrap="square">
            <a:spAutoFit/>
          </a:bodyPr>
          <a:lstStyle/>
          <a:p>
            <a:r>
              <a:rPr lang="en-US" sz="2400" b="1" i="1" dirty="0">
                <a:solidFill>
                  <a:srgbClr val="00B050"/>
                </a:solidFill>
              </a:rPr>
              <a:t>This project is a Digital Portfolio Website developed using HTML, CSS, and JavaScript</a:t>
            </a:r>
            <a:r>
              <a:rPr lang="en-GB" sz="2400" b="1" i="1" dirty="0">
                <a:solidFill>
                  <a:srgbClr val="00B050"/>
                </a:solidFill>
              </a:rPr>
              <a:t> .</a:t>
            </a:r>
            <a:r>
              <a:rPr lang="en-US" sz="2400" b="1" i="1" dirty="0">
                <a:solidFill>
                  <a:srgbClr val="00B050"/>
                </a:solidFill>
              </a:rPr>
              <a:t>It is designed to present personal details, skills, projects, and achievements in an attractive and responsive way. The portfolio will act as a personal branding tool for career opportunities, internships, and freelance projects.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EEA6349-765C-301E-CC30-32A624A28EBB}"/>
              </a:ext>
            </a:extLst>
          </p:cNvPr>
          <p:cNvSpPr txBox="1"/>
          <p:nvPr/>
        </p:nvSpPr>
        <p:spPr>
          <a:xfrm>
            <a:off x="1059656" y="1857375"/>
            <a:ext cx="5286375" cy="3046988"/>
          </a:xfrm>
          <a:prstGeom prst="rect">
            <a:avLst/>
          </a:prstGeom>
          <a:noFill/>
        </p:spPr>
        <p:txBody>
          <a:bodyPr wrap="square">
            <a:spAutoFit/>
          </a:bodyPr>
          <a:lstStyle/>
          <a:p>
            <a:r>
              <a:rPr lang="en-US" sz="2400" b="1" i="1" dirty="0">
                <a:solidFill>
                  <a:srgbClr val="00B050"/>
                </a:solidFill>
              </a:rPr>
              <a:t>Students – to present academic achievements and projects</a:t>
            </a:r>
            <a:endParaRPr lang="en-GB" sz="2400" b="1" i="1" dirty="0">
              <a:solidFill>
                <a:srgbClr val="00B050"/>
              </a:solidFill>
            </a:endParaRPr>
          </a:p>
          <a:p>
            <a:endParaRPr lang="en-GB" sz="2400" b="1" i="1" dirty="0">
              <a:solidFill>
                <a:srgbClr val="00B050"/>
              </a:solidFill>
            </a:endParaRPr>
          </a:p>
          <a:p>
            <a:r>
              <a:rPr lang="en-US" sz="2400" b="1" i="1" dirty="0">
                <a:solidFill>
                  <a:srgbClr val="00B050"/>
                </a:solidFill>
              </a:rPr>
              <a:t>Job Seekers – to showcase skills, experience, and professional profile</a:t>
            </a:r>
            <a:endParaRPr lang="en-GB" sz="2400" b="1" i="1" dirty="0">
              <a:solidFill>
                <a:srgbClr val="00B050"/>
              </a:solidFill>
            </a:endParaRPr>
          </a:p>
          <a:p>
            <a:endParaRPr lang="en-GB" sz="2400" b="1" i="1" dirty="0">
              <a:solidFill>
                <a:srgbClr val="00B050"/>
              </a:solidFill>
            </a:endParaRPr>
          </a:p>
          <a:p>
            <a:r>
              <a:rPr lang="en-US" sz="2400" b="1" i="1" dirty="0">
                <a:solidFill>
                  <a:srgbClr val="00B050"/>
                </a:solidFill>
              </a:rPr>
              <a:t>Freelancers – to highlight their services, work samples, and client testimonials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9DFEC8A-6C31-6C46-DE04-FE686ECCEE62}"/>
              </a:ext>
            </a:extLst>
          </p:cNvPr>
          <p:cNvSpPr txBox="1"/>
          <p:nvPr/>
        </p:nvSpPr>
        <p:spPr>
          <a:xfrm>
            <a:off x="3053953" y="2095501"/>
            <a:ext cx="5661422" cy="4154984"/>
          </a:xfrm>
          <a:prstGeom prst="rect">
            <a:avLst/>
          </a:prstGeom>
          <a:noFill/>
        </p:spPr>
        <p:txBody>
          <a:bodyPr wrap="square">
            <a:spAutoFit/>
          </a:bodyPr>
          <a:lstStyle/>
          <a:p>
            <a:r>
              <a:rPr lang="en-US" sz="2400" b="1" i="1" dirty="0">
                <a:solidFill>
                  <a:srgbClr val="00B050"/>
                </a:solidFill>
              </a:rPr>
              <a:t>HTML – For creating the structure of the portfolio</a:t>
            </a:r>
            <a:endParaRPr lang="en-GB" sz="2400" b="1" i="1" dirty="0">
              <a:solidFill>
                <a:srgbClr val="00B050"/>
              </a:solidFill>
            </a:endParaRPr>
          </a:p>
          <a:p>
            <a:endParaRPr lang="en-GB" sz="2400" b="1" i="1" dirty="0">
              <a:solidFill>
                <a:srgbClr val="00B050"/>
              </a:solidFill>
            </a:endParaRPr>
          </a:p>
          <a:p>
            <a:r>
              <a:rPr lang="en-US" sz="2400" b="1" i="1" dirty="0">
                <a:solidFill>
                  <a:srgbClr val="00B050"/>
                </a:solidFill>
              </a:rPr>
              <a:t>CSS – For styling, design, and responsive layout</a:t>
            </a:r>
            <a:endParaRPr lang="en-GB" sz="2400" b="1" i="1" dirty="0">
              <a:solidFill>
                <a:srgbClr val="00B050"/>
              </a:solidFill>
            </a:endParaRPr>
          </a:p>
          <a:p>
            <a:endParaRPr lang="en-GB" sz="2400" b="1" i="1" dirty="0">
              <a:solidFill>
                <a:srgbClr val="00B050"/>
              </a:solidFill>
            </a:endParaRPr>
          </a:p>
          <a:p>
            <a:r>
              <a:rPr lang="en-US" sz="2400" b="1" i="1" dirty="0">
                <a:solidFill>
                  <a:srgbClr val="00B050"/>
                </a:solidFill>
              </a:rPr>
              <a:t>JavaScript – For interactivity and dynamic features</a:t>
            </a:r>
            <a:endParaRPr lang="en-GB" sz="2400" b="1" i="1" dirty="0">
              <a:solidFill>
                <a:srgbClr val="00B050"/>
              </a:solidFill>
            </a:endParaRPr>
          </a:p>
          <a:p>
            <a:endParaRPr lang="en-GB" sz="2400" b="1" i="1" dirty="0">
              <a:solidFill>
                <a:srgbClr val="00B050"/>
              </a:solidFill>
            </a:endParaRPr>
          </a:p>
          <a:p>
            <a:r>
              <a:rPr lang="en-US" sz="2400" b="1" i="1" dirty="0">
                <a:solidFill>
                  <a:srgbClr val="00B050"/>
                </a:solidFill>
              </a:rPr>
              <a:t>GitHub – For hosting and sharing the project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lang="en-GB" sz="4000" b="1" spc="15"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4F306A2-E659-555B-0174-7E4FDA38009A}"/>
              </a:ext>
            </a:extLst>
          </p:cNvPr>
          <p:cNvSpPr txBox="1"/>
          <p:nvPr/>
        </p:nvSpPr>
        <p:spPr>
          <a:xfrm>
            <a:off x="1654969" y="1225689"/>
            <a:ext cx="6822281" cy="5632311"/>
          </a:xfrm>
          <a:prstGeom prst="rect">
            <a:avLst/>
          </a:prstGeom>
          <a:noFill/>
        </p:spPr>
        <p:txBody>
          <a:bodyPr wrap="square">
            <a:spAutoFit/>
          </a:bodyPr>
          <a:lstStyle/>
          <a:p>
            <a:r>
              <a:rPr lang="en-GB" sz="2400" b="1" i="1" dirty="0">
                <a:solidFill>
                  <a:srgbClr val="00B050"/>
                </a:solidFill>
              </a:rPr>
              <a:t>Home Section – Introduction and personal branding
About Section – Academic background and career objectives
Skills Section – Technical skills with visual progress bars or icons
Projects Section – Details of projects with screenshots and descriptions
Resume Section – Resume download option
Contact Section – Contact form and social media links</a:t>
            </a:r>
            <a:endParaRPr lang="en-US" sz="2400" b="1" i="1" dirty="0">
              <a:solidFill>
                <a:srgbClr val="00B05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6536AF14-A998-74E1-70A2-706B38E8EB59}"/>
              </a:ext>
            </a:extLst>
          </p:cNvPr>
          <p:cNvSpPr txBox="1"/>
          <p:nvPr/>
        </p:nvSpPr>
        <p:spPr>
          <a:xfrm>
            <a:off x="1134070" y="1645562"/>
            <a:ext cx="8206383" cy="4154984"/>
          </a:xfrm>
          <a:prstGeom prst="rect">
            <a:avLst/>
          </a:prstGeom>
          <a:noFill/>
        </p:spPr>
        <p:txBody>
          <a:bodyPr wrap="square">
            <a:spAutoFit/>
          </a:bodyPr>
          <a:lstStyle/>
          <a:p>
            <a:r>
              <a:rPr lang="en-GB" sz="2400" b="1" i="1" dirty="0">
                <a:solidFill>
                  <a:srgbClr val="00B050"/>
                </a:solidFill>
              </a:rPr>
              <a:t>Fully responsive design (works on mobile, tablet, laptop)
Attractive UI with animations
Resume download option
Contact form with message field
Project showcase with live demo links or screenshots
Social media integration (LinkedIn, GitHub, etc.) </a:t>
            </a:r>
            <a:endParaRPr lang="en-US" sz="2400" b="1" i="1" dirty="0">
              <a:solidFill>
                <a:srgbClr val="00B050"/>
              </a:solidFill>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Digital Portfolio  </vt:lpstr>
      <vt:lpstr>PROJECT TITLE             DIGITAL PORTFOLIO</vt:lpstr>
      <vt:lpstr>AGENDA</vt:lpstr>
      <vt:lpstr>PROBLEM STATEMENT</vt:lpstr>
      <vt:lpstr>PROJECT OVERVIEW</vt:lpstr>
      <vt:lpstr>WHO ARE THE END USERS?</vt:lpstr>
      <vt:lpstr>TOOLS AND TECHNIQUES</vt:lpstr>
      <vt:lpstr>PowerPoint Presentation</vt:lpstr>
      <vt:lpstr>FEATURES AND FUNCTIONALITY</vt:lpstr>
      <vt:lpstr>RESULTS</vt:lpstr>
      <vt:lpstr>SCREENSHOTS </vt:lpstr>
      <vt:lpstr>SCREENSHOTS </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Abi Abishek</cp:lastModifiedBy>
  <cp:revision>34</cp:revision>
  <dcterms:created xsi:type="dcterms:W3CDTF">2024-03-29T15:07:22Z</dcterms:created>
  <dcterms:modified xsi:type="dcterms:W3CDTF">2025-08-31T06:37:18Z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