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59" r:id="rId6"/>
    <p:sldId id="260" r:id="rId7"/>
    <p:sldId id="261" r:id="rId8"/>
    <p:sldId id="262" r:id="rId9"/>
    <p:sldId id="263" r:id="rId10"/>
    <p:sldId id="265" r:id="rId11"/>
    <p:sldId id="268"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9/4/2025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1054A-6BD8-A2D3-9A4E-E172A991FFA1}"/>
              </a:ext>
            </a:extLst>
          </p:cNvPr>
          <p:cNvSpPr>
            <a:spLocks noGrp="1"/>
          </p:cNvSpPr>
          <p:nvPr>
            <p:ph type="ctrTitle"/>
          </p:nvPr>
        </p:nvSpPr>
        <p:spPr>
          <a:xfrm>
            <a:off x="2692398" y="1871131"/>
            <a:ext cx="6815669" cy="1243963"/>
          </a:xfrm>
        </p:spPr>
        <p:txBody>
          <a:bodyPr/>
          <a:lstStyle/>
          <a:p>
            <a:r>
              <a:rPr lang="en-GB" dirty="0"/>
              <a:t>DIGITAL PORTFOLIO </a:t>
            </a:r>
            <a:endParaRPr lang="en-US" dirty="0"/>
          </a:p>
        </p:txBody>
      </p:sp>
      <p:sp>
        <p:nvSpPr>
          <p:cNvPr id="3" name="Subtitle 2">
            <a:extLst>
              <a:ext uri="{FF2B5EF4-FFF2-40B4-BE49-F238E27FC236}">
                <a16:creationId xmlns:a16="http://schemas.microsoft.com/office/drawing/2014/main" id="{2D29B52B-F84E-3C27-380A-055B8D204E01}"/>
              </a:ext>
            </a:extLst>
          </p:cNvPr>
          <p:cNvSpPr>
            <a:spLocks noGrp="1"/>
          </p:cNvSpPr>
          <p:nvPr>
            <p:ph type="subTitle" idx="1"/>
          </p:nvPr>
        </p:nvSpPr>
        <p:spPr>
          <a:xfrm>
            <a:off x="2692398" y="3428999"/>
            <a:ext cx="6815669" cy="1744131"/>
          </a:xfrm>
        </p:spPr>
        <p:txBody>
          <a:bodyPr>
            <a:normAutofit lnSpcReduction="10000"/>
          </a:bodyPr>
          <a:lstStyle/>
          <a:p>
            <a:r>
              <a:rPr lang="en-GB" dirty="0"/>
              <a:t>L.ANBARSAN </a:t>
            </a:r>
          </a:p>
          <a:p>
            <a:r>
              <a:rPr lang="en-GB" dirty="0"/>
              <a:t>32124U18003</a:t>
            </a:r>
          </a:p>
          <a:p>
            <a:r>
              <a:rPr lang="en-GB" dirty="0"/>
              <a:t>B.SC COMPUTER SCIENCE </a:t>
            </a:r>
          </a:p>
          <a:p>
            <a:r>
              <a:rPr lang="en-GB" dirty="0"/>
              <a:t>THIRUVALLUR UNIVERSITY </a:t>
            </a:r>
          </a:p>
          <a:p>
            <a:endParaRPr lang="en-US" dirty="0"/>
          </a:p>
        </p:txBody>
      </p:sp>
    </p:spTree>
    <p:extLst>
      <p:ext uri="{BB962C8B-B14F-4D97-AF65-F5344CB8AC3E}">
        <p14:creationId xmlns:p14="http://schemas.microsoft.com/office/powerpoint/2010/main" val="237474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9072-E7BD-F1F1-CADC-501832BF41A5}"/>
              </a:ext>
            </a:extLst>
          </p:cNvPr>
          <p:cNvSpPr>
            <a:spLocks noGrp="1"/>
          </p:cNvSpPr>
          <p:nvPr>
            <p:ph type="title"/>
          </p:nvPr>
        </p:nvSpPr>
        <p:spPr/>
        <p:txBody>
          <a:bodyPr/>
          <a:lstStyle/>
          <a:p>
            <a:r>
              <a:rPr lang="en-GB" dirty="0"/>
              <a:t>RESULT AND SCREENSHOT </a:t>
            </a:r>
            <a:endParaRPr lang="en-US" dirty="0"/>
          </a:p>
        </p:txBody>
      </p:sp>
      <p:pic>
        <p:nvPicPr>
          <p:cNvPr id="11" name="Content Placeholder 10">
            <a:extLst>
              <a:ext uri="{FF2B5EF4-FFF2-40B4-BE49-F238E27FC236}">
                <a16:creationId xmlns:a16="http://schemas.microsoft.com/office/drawing/2014/main" id="{3A727193-4E5F-9339-FA39-8CEA18938B39}"/>
              </a:ext>
            </a:extLst>
          </p:cNvPr>
          <p:cNvPicPr>
            <a:picLocks noGrp="1" noChangeAspect="1"/>
          </p:cNvPicPr>
          <p:nvPr>
            <p:ph idx="1"/>
          </p:nvPr>
        </p:nvPicPr>
        <p:blipFill>
          <a:blip r:embed="rId2"/>
          <a:stretch>
            <a:fillRect/>
          </a:stretch>
        </p:blipFill>
        <p:spPr>
          <a:xfrm>
            <a:off x="1295403" y="2557463"/>
            <a:ext cx="4239880" cy="3317875"/>
          </a:xfrm>
          <a:prstGeom prst="rect">
            <a:avLst/>
          </a:prstGeom>
        </p:spPr>
      </p:pic>
      <p:pic>
        <p:nvPicPr>
          <p:cNvPr id="12" name="Picture 11">
            <a:extLst>
              <a:ext uri="{FF2B5EF4-FFF2-40B4-BE49-F238E27FC236}">
                <a16:creationId xmlns:a16="http://schemas.microsoft.com/office/drawing/2014/main" id="{34B2B954-0C1A-3E35-9FC0-39712F8E150F}"/>
              </a:ext>
            </a:extLst>
          </p:cNvPr>
          <p:cNvPicPr>
            <a:picLocks noChangeAspect="1"/>
          </p:cNvPicPr>
          <p:nvPr/>
        </p:nvPicPr>
        <p:blipFill>
          <a:blip r:embed="rId3"/>
          <a:stretch>
            <a:fillRect/>
          </a:stretch>
        </p:blipFill>
        <p:spPr>
          <a:xfrm>
            <a:off x="6385942" y="2557463"/>
            <a:ext cx="4876321" cy="2990849"/>
          </a:xfrm>
          <a:prstGeom prst="rect">
            <a:avLst/>
          </a:prstGeom>
        </p:spPr>
      </p:pic>
    </p:spTree>
    <p:extLst>
      <p:ext uri="{BB962C8B-B14F-4D97-AF65-F5344CB8AC3E}">
        <p14:creationId xmlns:p14="http://schemas.microsoft.com/office/powerpoint/2010/main" val="254564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78E2-6AE8-73B1-499C-4056F717F211}"/>
              </a:ext>
            </a:extLst>
          </p:cNvPr>
          <p:cNvSpPr>
            <a:spLocks noGrp="1"/>
          </p:cNvSpPr>
          <p:nvPr>
            <p:ph type="title"/>
          </p:nvPr>
        </p:nvSpPr>
        <p:spPr/>
        <p:txBody>
          <a:bodyPr/>
          <a:lstStyle/>
          <a:p>
            <a:r>
              <a:rPr lang="en-GB" dirty="0"/>
              <a:t>RESULT AND SCREENSHOT </a:t>
            </a:r>
            <a:endParaRPr lang="en-US" dirty="0"/>
          </a:p>
        </p:txBody>
      </p:sp>
      <p:pic>
        <p:nvPicPr>
          <p:cNvPr id="4" name="Content Placeholder 3">
            <a:extLst>
              <a:ext uri="{FF2B5EF4-FFF2-40B4-BE49-F238E27FC236}">
                <a16:creationId xmlns:a16="http://schemas.microsoft.com/office/drawing/2014/main" id="{16BFE919-6A70-77D9-3868-635C364DDCDC}"/>
              </a:ext>
            </a:extLst>
          </p:cNvPr>
          <p:cNvPicPr>
            <a:picLocks noGrp="1" noChangeAspect="1"/>
          </p:cNvPicPr>
          <p:nvPr>
            <p:ph idx="1"/>
          </p:nvPr>
        </p:nvPicPr>
        <p:blipFill>
          <a:blip r:embed="rId2"/>
          <a:stretch>
            <a:fillRect/>
          </a:stretch>
        </p:blipFill>
        <p:spPr>
          <a:xfrm>
            <a:off x="1114245" y="2557463"/>
            <a:ext cx="4025661" cy="3317875"/>
          </a:xfrm>
          <a:prstGeom prst="rect">
            <a:avLst/>
          </a:prstGeom>
        </p:spPr>
      </p:pic>
      <p:pic>
        <p:nvPicPr>
          <p:cNvPr id="5" name="Picture 4">
            <a:extLst>
              <a:ext uri="{FF2B5EF4-FFF2-40B4-BE49-F238E27FC236}">
                <a16:creationId xmlns:a16="http://schemas.microsoft.com/office/drawing/2014/main" id="{C30BDEFC-439C-5B9A-3A93-8B08A09E889E}"/>
              </a:ext>
            </a:extLst>
          </p:cNvPr>
          <p:cNvPicPr>
            <a:picLocks noChangeAspect="1"/>
          </p:cNvPicPr>
          <p:nvPr/>
        </p:nvPicPr>
        <p:blipFill>
          <a:blip r:embed="rId3"/>
          <a:stretch>
            <a:fillRect/>
          </a:stretch>
        </p:blipFill>
        <p:spPr>
          <a:xfrm>
            <a:off x="5930660" y="2557463"/>
            <a:ext cx="5391510" cy="3317875"/>
          </a:xfrm>
          <a:prstGeom prst="rect">
            <a:avLst/>
          </a:prstGeom>
        </p:spPr>
      </p:pic>
    </p:spTree>
    <p:extLst>
      <p:ext uri="{BB962C8B-B14F-4D97-AF65-F5344CB8AC3E}">
        <p14:creationId xmlns:p14="http://schemas.microsoft.com/office/powerpoint/2010/main" val="82987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B406-1A3C-FC6F-19EA-345EAA01CB63}"/>
              </a:ext>
            </a:extLst>
          </p:cNvPr>
          <p:cNvSpPr>
            <a:spLocks noGrp="1"/>
          </p:cNvSpPr>
          <p:nvPr>
            <p:ph type="title"/>
          </p:nvPr>
        </p:nvSpPr>
        <p:spPr/>
        <p:txBody>
          <a:bodyPr/>
          <a:lstStyle/>
          <a:p>
            <a:r>
              <a:rPr lang="en-GB" dirty="0"/>
              <a:t>Conclusion </a:t>
            </a:r>
            <a:endParaRPr lang="en-US" dirty="0"/>
          </a:p>
        </p:txBody>
      </p:sp>
      <p:sp>
        <p:nvSpPr>
          <p:cNvPr id="3" name="Content Placeholder 2">
            <a:extLst>
              <a:ext uri="{FF2B5EF4-FFF2-40B4-BE49-F238E27FC236}">
                <a16:creationId xmlns:a16="http://schemas.microsoft.com/office/drawing/2014/main" id="{33AB8D49-3618-A0B1-EB0E-26BDC87EBA84}"/>
              </a:ext>
            </a:extLst>
          </p:cNvPr>
          <p:cNvSpPr>
            <a:spLocks noGrp="1"/>
          </p:cNvSpPr>
          <p:nvPr>
            <p:ph idx="1"/>
          </p:nvPr>
        </p:nvSpPr>
        <p:spPr/>
        <p:txBody>
          <a:bodyPr>
            <a:normAutofit fontScale="85000" lnSpcReduction="10000"/>
          </a:bodyPr>
          <a:lstStyle/>
          <a:p>
            <a:r>
              <a:rPr lang="en-GB" dirty="0"/>
              <a:t>This digital marketing portfolio website serves as an essential modern tool to effectively showcase skills, projects, and expertise in a visually engaging and interactive way. Unlike a traditional resume, the portfolio provides tangible evidence of practical abilities and achievements, demonstrating knowledge of future-focused digital marketing trends such as AI automation, social commerce, and immersive experiences.
By combining clean design, responsive layout, and seamless interactivity, this portfolio enables professionals and students to communicate their value clearly and professionally to recruiters, clients, and collaborators. It builds credibility, fosters trust, and enhances personal branding in a competitive industry.</a:t>
            </a:r>
            <a:endParaRPr lang="en-US" dirty="0"/>
          </a:p>
        </p:txBody>
      </p:sp>
    </p:spTree>
    <p:extLst>
      <p:ext uri="{BB962C8B-B14F-4D97-AF65-F5344CB8AC3E}">
        <p14:creationId xmlns:p14="http://schemas.microsoft.com/office/powerpoint/2010/main" val="363040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BF0D-34CC-A091-7272-3261FB66AEC3}"/>
              </a:ext>
            </a:extLst>
          </p:cNvPr>
          <p:cNvSpPr>
            <a:spLocks noGrp="1"/>
          </p:cNvSpPr>
          <p:nvPr>
            <p:ph type="title"/>
          </p:nvPr>
        </p:nvSpPr>
        <p:spPr>
          <a:xfrm>
            <a:off x="1295401" y="515189"/>
            <a:ext cx="9601196" cy="4456981"/>
          </a:xfrm>
        </p:spPr>
        <p:txBody>
          <a:bodyPr>
            <a:normAutofit/>
          </a:bodyPr>
          <a:lstStyle/>
          <a:p>
            <a:r>
              <a:rPr lang="en-GB" dirty="0"/>
              <a:t>FUTURE </a:t>
            </a:r>
            <a:br>
              <a:rPr lang="en-GB" dirty="0"/>
            </a:br>
            <a:r>
              <a:rPr lang="en-GB" dirty="0"/>
              <a:t>DIGITAL MARKETING</a:t>
            </a:r>
            <a:br>
              <a:rPr lang="en-GB" dirty="0"/>
            </a:br>
            <a:endParaRPr lang="en-US" dirty="0"/>
          </a:p>
        </p:txBody>
      </p:sp>
      <p:sp>
        <p:nvSpPr>
          <p:cNvPr id="3" name="Content Placeholder 2">
            <a:extLst>
              <a:ext uri="{FF2B5EF4-FFF2-40B4-BE49-F238E27FC236}">
                <a16:creationId xmlns:a16="http://schemas.microsoft.com/office/drawing/2014/main" id="{22DC614D-2B7B-45CD-5ED9-5612769A8CFE}"/>
              </a:ext>
            </a:extLst>
          </p:cNvPr>
          <p:cNvSpPr>
            <a:spLocks noGrp="1"/>
          </p:cNvSpPr>
          <p:nvPr>
            <p:ph idx="1"/>
          </p:nvPr>
        </p:nvSpPr>
        <p:spPr>
          <a:xfrm>
            <a:off x="5518750" y="-3912879"/>
            <a:ext cx="9601196" cy="3318936"/>
          </a:xfrm>
        </p:spPr>
        <p:txBody>
          <a:bodyPr/>
          <a:lstStyle/>
          <a:p>
            <a:endParaRPr lang="en-US" dirty="0"/>
          </a:p>
        </p:txBody>
      </p:sp>
    </p:spTree>
    <p:extLst>
      <p:ext uri="{BB962C8B-B14F-4D97-AF65-F5344CB8AC3E}">
        <p14:creationId xmlns:p14="http://schemas.microsoft.com/office/powerpoint/2010/main" val="397199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FB5D-8101-F88B-AA96-2B36CDB0AB28}"/>
              </a:ext>
            </a:extLst>
          </p:cNvPr>
          <p:cNvSpPr>
            <a:spLocks noGrp="1"/>
          </p:cNvSpPr>
          <p:nvPr>
            <p:ph type="title"/>
          </p:nvPr>
        </p:nvSpPr>
        <p:spPr/>
        <p:txBody>
          <a:bodyPr/>
          <a:lstStyle/>
          <a:p>
            <a:r>
              <a:rPr lang="en-GB" dirty="0"/>
              <a:t>AGENDA</a:t>
            </a:r>
            <a:endParaRPr lang="en-US" dirty="0"/>
          </a:p>
        </p:txBody>
      </p:sp>
      <p:sp>
        <p:nvSpPr>
          <p:cNvPr id="3" name="Content Placeholder 2">
            <a:extLst>
              <a:ext uri="{FF2B5EF4-FFF2-40B4-BE49-F238E27FC236}">
                <a16:creationId xmlns:a16="http://schemas.microsoft.com/office/drawing/2014/main" id="{FB7FBCD9-6DE8-8E34-DA8B-1CC2ACF133BE}"/>
              </a:ext>
            </a:extLst>
          </p:cNvPr>
          <p:cNvSpPr>
            <a:spLocks noGrp="1"/>
          </p:cNvSpPr>
          <p:nvPr>
            <p:ph idx="1"/>
          </p:nvPr>
        </p:nvSpPr>
        <p:spPr/>
        <p:txBody>
          <a:bodyPr>
            <a:normAutofit lnSpcReduction="10000"/>
          </a:bodyPr>
          <a:lstStyle/>
          <a:p>
            <a:r>
              <a:rPr lang="en-GB" dirty="0"/>
              <a:t>1Portfolio design and Layout</a:t>
            </a:r>
          </a:p>
          <a:p>
            <a:r>
              <a:rPr lang="en-GB" dirty="0"/>
              <a:t>2.Tools and Technologies</a:t>
            </a:r>
          </a:p>
          <a:p>
            <a:r>
              <a:rPr lang="en-GB" dirty="0"/>
              <a:t>3.Problem Statement</a:t>
            </a:r>
          </a:p>
          <a:p>
            <a:r>
              <a:rPr lang="en-GB" dirty="0"/>
              <a:t>4.Features and Functionality</a:t>
            </a:r>
          </a:p>
          <a:p>
            <a:r>
              <a:rPr lang="en-GB" dirty="0"/>
              <a:t>5.Project Overview</a:t>
            </a:r>
          </a:p>
          <a:p>
            <a:r>
              <a:rPr lang="en-GB" dirty="0"/>
              <a:t>6.Results and Screenshots</a:t>
            </a:r>
          </a:p>
          <a:p>
            <a:r>
              <a:rPr lang="en-GB" dirty="0"/>
              <a:t>7.Conclusion8.GithubLink</a:t>
            </a:r>
            <a:endParaRPr lang="en-US" dirty="0"/>
          </a:p>
        </p:txBody>
      </p:sp>
    </p:spTree>
    <p:extLst>
      <p:ext uri="{BB962C8B-B14F-4D97-AF65-F5344CB8AC3E}">
        <p14:creationId xmlns:p14="http://schemas.microsoft.com/office/powerpoint/2010/main" val="425734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C029-01B3-C09F-D1C8-9912E4DC96A8}"/>
              </a:ext>
            </a:extLst>
          </p:cNvPr>
          <p:cNvSpPr>
            <a:spLocks noGrp="1"/>
          </p:cNvSpPr>
          <p:nvPr>
            <p:ph type="title"/>
          </p:nvPr>
        </p:nvSpPr>
        <p:spPr/>
        <p:txBody>
          <a:bodyPr/>
          <a:lstStyle/>
          <a:p>
            <a:r>
              <a:rPr lang="en-GB" dirty="0"/>
              <a:t>PROBLEM STATEMENT </a:t>
            </a:r>
            <a:endParaRPr lang="en-US" dirty="0"/>
          </a:p>
        </p:txBody>
      </p:sp>
      <p:sp>
        <p:nvSpPr>
          <p:cNvPr id="3" name="Content Placeholder 2">
            <a:extLst>
              <a:ext uri="{FF2B5EF4-FFF2-40B4-BE49-F238E27FC236}">
                <a16:creationId xmlns:a16="http://schemas.microsoft.com/office/drawing/2014/main" id="{0AC5F333-36E4-C865-959F-CE9D9357559C}"/>
              </a:ext>
            </a:extLst>
          </p:cNvPr>
          <p:cNvSpPr>
            <a:spLocks noGrp="1"/>
          </p:cNvSpPr>
          <p:nvPr>
            <p:ph idx="1"/>
          </p:nvPr>
        </p:nvSpPr>
        <p:spPr/>
        <p:txBody>
          <a:bodyPr/>
          <a:lstStyle/>
          <a:p>
            <a:r>
              <a:rPr lang="en-GB" dirty="0"/>
              <a:t>Current digital resumes and static profiles often fail to effectively showcase the dynamic skills, projects, and latest trends crucial in the fast-evolving field of digital marketing. Students and professionals lack a structured, interactive online platform that not only highlights their achievements but also demonstrates their understanding and application of emerging digital marketing technologies and strategies.</a:t>
            </a:r>
            <a:endParaRPr lang="en-US" dirty="0"/>
          </a:p>
        </p:txBody>
      </p:sp>
    </p:spTree>
    <p:extLst>
      <p:ext uri="{BB962C8B-B14F-4D97-AF65-F5344CB8AC3E}">
        <p14:creationId xmlns:p14="http://schemas.microsoft.com/office/powerpoint/2010/main" val="1515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5647-8C69-5470-796C-FEE6CC2139D2}"/>
              </a:ext>
            </a:extLst>
          </p:cNvPr>
          <p:cNvSpPr>
            <a:spLocks noGrp="1"/>
          </p:cNvSpPr>
          <p:nvPr>
            <p:ph type="title"/>
          </p:nvPr>
        </p:nvSpPr>
        <p:spPr/>
        <p:txBody>
          <a:bodyPr/>
          <a:lstStyle/>
          <a:p>
            <a:r>
              <a:rPr lang="en-GB" dirty="0"/>
              <a:t>PROJECT OVERVIEW </a:t>
            </a:r>
            <a:endParaRPr lang="en-US" dirty="0"/>
          </a:p>
        </p:txBody>
      </p:sp>
      <p:sp>
        <p:nvSpPr>
          <p:cNvPr id="3" name="Content Placeholder 2">
            <a:extLst>
              <a:ext uri="{FF2B5EF4-FFF2-40B4-BE49-F238E27FC236}">
                <a16:creationId xmlns:a16="http://schemas.microsoft.com/office/drawing/2014/main" id="{AAA31E80-4C4D-AD29-EA93-0DD8691053AF}"/>
              </a:ext>
            </a:extLst>
          </p:cNvPr>
          <p:cNvSpPr>
            <a:spLocks noGrp="1"/>
          </p:cNvSpPr>
          <p:nvPr>
            <p:ph idx="1"/>
          </p:nvPr>
        </p:nvSpPr>
        <p:spPr>
          <a:xfrm>
            <a:off x="1295402" y="2556932"/>
            <a:ext cx="9601196" cy="3318936"/>
          </a:xfrm>
        </p:spPr>
        <p:txBody>
          <a:bodyPr/>
          <a:lstStyle/>
          <a:p>
            <a:r>
              <a:rPr lang="en-GB" dirty="0"/>
              <a:t>This project involves creating an interactive, user-friendly digital portfolio website using HTML, CSS, and JavaScript to showcase a professional or student’s skills, trending knowledge, and projects in digital marketing. The website is designed as a clean, modern single-page application with tab-based navigation, allowing easy access to key sections: About, Trending Skills, Projects, and Contact.</a:t>
            </a:r>
            <a:endParaRPr lang="en-US" dirty="0"/>
          </a:p>
        </p:txBody>
      </p:sp>
    </p:spTree>
    <p:extLst>
      <p:ext uri="{BB962C8B-B14F-4D97-AF65-F5344CB8AC3E}">
        <p14:creationId xmlns:p14="http://schemas.microsoft.com/office/powerpoint/2010/main" val="239249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FEEB-4A76-35EC-AFA9-A27EF49362F6}"/>
              </a:ext>
            </a:extLst>
          </p:cNvPr>
          <p:cNvSpPr>
            <a:spLocks noGrp="1"/>
          </p:cNvSpPr>
          <p:nvPr>
            <p:ph type="title"/>
          </p:nvPr>
        </p:nvSpPr>
        <p:spPr/>
        <p:txBody>
          <a:bodyPr/>
          <a:lstStyle/>
          <a:p>
            <a:r>
              <a:rPr lang="en-GB" dirty="0"/>
              <a:t>TOOLS AND TECHNIQUES </a:t>
            </a:r>
            <a:endParaRPr lang="en-US" dirty="0"/>
          </a:p>
        </p:txBody>
      </p:sp>
      <p:sp>
        <p:nvSpPr>
          <p:cNvPr id="3" name="Content Placeholder 2">
            <a:extLst>
              <a:ext uri="{FF2B5EF4-FFF2-40B4-BE49-F238E27FC236}">
                <a16:creationId xmlns:a16="http://schemas.microsoft.com/office/drawing/2014/main" id="{50255DD0-60ED-7653-F199-7A1B3F6CEEB8}"/>
              </a:ext>
            </a:extLst>
          </p:cNvPr>
          <p:cNvSpPr>
            <a:spLocks noGrp="1"/>
          </p:cNvSpPr>
          <p:nvPr>
            <p:ph idx="1"/>
          </p:nvPr>
        </p:nvSpPr>
        <p:spPr/>
        <p:txBody>
          <a:bodyPr/>
          <a:lstStyle/>
          <a:p>
            <a:r>
              <a:rPr lang="en-GB" dirty="0"/>
              <a:t>HTML, CSS, JavaScript → for creating the portfolio website</a:t>
            </a:r>
          </a:p>
          <a:p>
            <a:r>
              <a:rPr lang="en-GB" dirty="0"/>
              <a:t>Code pen for coding
GitHub for hosting &amp; sharing the projects</a:t>
            </a:r>
            <a:endParaRPr lang="en-US" dirty="0"/>
          </a:p>
        </p:txBody>
      </p:sp>
    </p:spTree>
    <p:extLst>
      <p:ext uri="{BB962C8B-B14F-4D97-AF65-F5344CB8AC3E}">
        <p14:creationId xmlns:p14="http://schemas.microsoft.com/office/powerpoint/2010/main" val="136894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43E0-64D9-CD83-FE26-1015844DA45A}"/>
              </a:ext>
            </a:extLst>
          </p:cNvPr>
          <p:cNvSpPr>
            <a:spLocks noGrp="1"/>
          </p:cNvSpPr>
          <p:nvPr>
            <p:ph type="title"/>
          </p:nvPr>
        </p:nvSpPr>
        <p:spPr/>
        <p:txBody>
          <a:bodyPr/>
          <a:lstStyle/>
          <a:p>
            <a:r>
              <a:rPr lang="en-GB" dirty="0"/>
              <a:t>WHO ARE THE END USERS</a:t>
            </a:r>
            <a:endParaRPr lang="en-US" dirty="0"/>
          </a:p>
        </p:txBody>
      </p:sp>
      <p:sp>
        <p:nvSpPr>
          <p:cNvPr id="3" name="Content Placeholder 2">
            <a:extLst>
              <a:ext uri="{FF2B5EF4-FFF2-40B4-BE49-F238E27FC236}">
                <a16:creationId xmlns:a16="http://schemas.microsoft.com/office/drawing/2014/main" id="{2A38232F-62CC-3322-3A35-0C1ED33E17BE}"/>
              </a:ext>
            </a:extLst>
          </p:cNvPr>
          <p:cNvSpPr>
            <a:spLocks noGrp="1"/>
          </p:cNvSpPr>
          <p:nvPr>
            <p:ph idx="1"/>
          </p:nvPr>
        </p:nvSpPr>
        <p:spPr>
          <a:xfrm>
            <a:off x="1295402" y="2556932"/>
            <a:ext cx="9601196" cy="3318936"/>
          </a:xfrm>
        </p:spPr>
        <p:txBody>
          <a:bodyPr>
            <a:normAutofit fontScale="92500" lnSpcReduction="10000"/>
          </a:bodyPr>
          <a:lstStyle/>
          <a:p>
            <a:r>
              <a:rPr lang="en-GB" dirty="0"/>
              <a:t>Students and Professionals in Digital Marketing – Those seeking to showcase their skills, projects, and knowledge of future digital marketing trends as part of their personal branding and career advancement.
Job Recruiters and Hiring Managers – Individuals or companies looking to evaluate candidates’ digital marketing expertise and experience through an interactive, easy-to-navigate online portfolio rather than traditional resumes.
Freelancers and Independent Marketers – Marketing professionals who need a platform to promote their services, demonstrate past work and successes, and connect with potential clients</a:t>
            </a:r>
            <a:endParaRPr lang="en-US" dirty="0"/>
          </a:p>
        </p:txBody>
      </p:sp>
    </p:spTree>
    <p:extLst>
      <p:ext uri="{BB962C8B-B14F-4D97-AF65-F5344CB8AC3E}">
        <p14:creationId xmlns:p14="http://schemas.microsoft.com/office/powerpoint/2010/main" val="406866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15B0-FE2C-981A-EC69-E04B7863995B}"/>
              </a:ext>
            </a:extLst>
          </p:cNvPr>
          <p:cNvSpPr>
            <a:spLocks noGrp="1"/>
          </p:cNvSpPr>
          <p:nvPr>
            <p:ph type="title"/>
          </p:nvPr>
        </p:nvSpPr>
        <p:spPr/>
        <p:txBody>
          <a:bodyPr/>
          <a:lstStyle/>
          <a:p>
            <a:r>
              <a:rPr lang="en-GB" dirty="0"/>
              <a:t>Features and functionality </a:t>
            </a:r>
            <a:endParaRPr lang="en-US" dirty="0"/>
          </a:p>
        </p:txBody>
      </p:sp>
      <p:sp>
        <p:nvSpPr>
          <p:cNvPr id="3" name="Content Placeholder 2">
            <a:extLst>
              <a:ext uri="{FF2B5EF4-FFF2-40B4-BE49-F238E27FC236}">
                <a16:creationId xmlns:a16="http://schemas.microsoft.com/office/drawing/2014/main" id="{CA6334AC-4040-D2BB-7FB2-E867F8A33838}"/>
              </a:ext>
            </a:extLst>
          </p:cNvPr>
          <p:cNvSpPr>
            <a:spLocks noGrp="1"/>
          </p:cNvSpPr>
          <p:nvPr>
            <p:ph idx="1"/>
          </p:nvPr>
        </p:nvSpPr>
        <p:spPr/>
        <p:txBody>
          <a:bodyPr>
            <a:normAutofit/>
          </a:bodyPr>
          <a:lstStyle/>
          <a:p>
            <a:r>
              <a:rPr lang="en-GB" dirty="0"/>
              <a:t>Interactive Tab Navigation: Users can switch seamlessly between sections like About, Trending Skills, Projects, and Contact through clickable tabs, enhancing user experience.
About Section: Provides a concise personal introduction highlighting focus areas and career goals relevant to future digital marketing trends.
Trending Skills Showcase: Lists up-to-date digital marketing skills such as AI automation, social commerce, AR/VR, predictive analytics, and data privacy </a:t>
            </a:r>
            <a:r>
              <a:rPr lang="en-GB" dirty="0" err="1"/>
              <a:t>strategie</a:t>
            </a:r>
            <a:r>
              <a:rPr lang="en-GB" dirty="0"/>
              <a:t>.</a:t>
            </a:r>
            <a:endParaRPr lang="en-US" dirty="0"/>
          </a:p>
        </p:txBody>
      </p:sp>
    </p:spTree>
    <p:extLst>
      <p:ext uri="{BB962C8B-B14F-4D97-AF65-F5344CB8AC3E}">
        <p14:creationId xmlns:p14="http://schemas.microsoft.com/office/powerpoint/2010/main" val="6296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5C6A-C302-076A-7EFD-463D8B520548}"/>
              </a:ext>
            </a:extLst>
          </p:cNvPr>
          <p:cNvSpPr>
            <a:spLocks noGrp="1"/>
          </p:cNvSpPr>
          <p:nvPr>
            <p:ph type="title"/>
          </p:nvPr>
        </p:nvSpPr>
        <p:spPr/>
        <p:txBody>
          <a:bodyPr/>
          <a:lstStyle/>
          <a:p>
            <a:r>
              <a:rPr lang="en-GB" dirty="0"/>
              <a:t>DESIGN AND LAYOUT</a:t>
            </a:r>
            <a:endParaRPr lang="en-US" dirty="0"/>
          </a:p>
        </p:txBody>
      </p:sp>
      <p:sp>
        <p:nvSpPr>
          <p:cNvPr id="3" name="Content Placeholder 2">
            <a:extLst>
              <a:ext uri="{FF2B5EF4-FFF2-40B4-BE49-F238E27FC236}">
                <a16:creationId xmlns:a16="http://schemas.microsoft.com/office/drawing/2014/main" id="{97465A34-1CB1-A1F1-271E-632890A3A521}"/>
              </a:ext>
            </a:extLst>
          </p:cNvPr>
          <p:cNvSpPr>
            <a:spLocks noGrp="1"/>
          </p:cNvSpPr>
          <p:nvPr>
            <p:ph idx="1"/>
          </p:nvPr>
        </p:nvSpPr>
        <p:spPr/>
        <p:txBody>
          <a:bodyPr>
            <a:normAutofit fontScale="85000" lnSpcReduction="10000"/>
          </a:bodyPr>
          <a:lstStyle/>
          <a:p>
            <a:r>
              <a:rPr lang="en-GB" dirty="0"/>
              <a:t>Header: A prominent header area with the portfolio title and a brief tagline or description that introduces the portfolio’s focus on the future of digital marketing.
Navigation Bar: A horizontal navigation bar below the header with clearly </a:t>
            </a:r>
            <a:r>
              <a:rPr lang="en-GB" dirty="0" err="1"/>
              <a:t>labeled</a:t>
            </a:r>
            <a:r>
              <a:rPr lang="en-GB" dirty="0"/>
              <a:t> tabs (About, Trending Skills, Projects, Contact). The navigation uses a button style that highlights the active tab, making it visually clear and easy to use.
Content Sections:
Each section (About, Trending Skills, Projects, Contact) is distinct and well-padded with whitespace for readability.
The About section uses a simple paragraph to introduce the </a:t>
            </a:r>
            <a:r>
              <a:rPr lang="en-GB" dirty="0" err="1"/>
              <a:t>indioduce</a:t>
            </a:r>
            <a:r>
              <a:rPr lang="en-GB" dirty="0"/>
              <a:t> the individual.</a:t>
            </a:r>
          </a:p>
        </p:txBody>
      </p:sp>
    </p:spTree>
    <p:extLst>
      <p:ext uri="{BB962C8B-B14F-4D97-AF65-F5344CB8AC3E}">
        <p14:creationId xmlns:p14="http://schemas.microsoft.com/office/powerpoint/2010/main" val="19972790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DIGITAL PORTFOLIO </vt:lpstr>
      <vt:lpstr>FUTURE  DIGITAL MARKETING </vt:lpstr>
      <vt:lpstr>AGENDA</vt:lpstr>
      <vt:lpstr>PROBLEM STATEMENT </vt:lpstr>
      <vt:lpstr>PROJECT OVERVIEW </vt:lpstr>
      <vt:lpstr>TOOLS AND TECHNIQUES </vt:lpstr>
      <vt:lpstr>WHO ARE THE END USERS</vt:lpstr>
      <vt:lpstr>Features and functionality </vt:lpstr>
      <vt:lpstr>DESIGN AND LAYOUT</vt:lpstr>
      <vt:lpstr>RESULT AND SCREENSHOT </vt:lpstr>
      <vt:lpstr>RESULT AND SCREENSHOT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anbu anbarasan</dc:creator>
  <cp:lastModifiedBy>anbu anbarasan</cp:lastModifiedBy>
  <cp:revision>1</cp:revision>
  <dcterms:created xsi:type="dcterms:W3CDTF">2025-09-04T10:39:58Z</dcterms:created>
  <dcterms:modified xsi:type="dcterms:W3CDTF">2025-09-04T11:40:23Z</dcterms:modified>
</cp:coreProperties>
</file>