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57"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241D-6E80-AE03-064C-CCFD262DE941}"/>
              </a:ext>
            </a:extLst>
          </p:cNvPr>
          <p:cNvSpPr>
            <a:spLocks noGrp="1"/>
          </p:cNvSpPr>
          <p:nvPr>
            <p:ph type="ctrTitle"/>
          </p:nvPr>
        </p:nvSpPr>
        <p:spPr>
          <a:xfrm>
            <a:off x="623573" y="636049"/>
            <a:ext cx="7197726" cy="2421464"/>
          </a:xfrm>
        </p:spPr>
        <p:txBody>
          <a:bodyPr/>
          <a:lstStyle/>
          <a:p>
            <a:r>
              <a:rPr lang="en-GB" dirty="0"/>
              <a:t>Technological and business </a:t>
            </a:r>
            <a:endParaRPr lang="en-US" dirty="0"/>
          </a:p>
        </p:txBody>
      </p:sp>
      <p:sp>
        <p:nvSpPr>
          <p:cNvPr id="3" name="Subtitle 2">
            <a:extLst>
              <a:ext uri="{FF2B5EF4-FFF2-40B4-BE49-F238E27FC236}">
                <a16:creationId xmlns:a16="http://schemas.microsoft.com/office/drawing/2014/main" id="{63D381AC-0DC6-6245-0D38-59B150BD7EAC}"/>
              </a:ext>
            </a:extLst>
          </p:cNvPr>
          <p:cNvSpPr>
            <a:spLocks noGrp="1"/>
          </p:cNvSpPr>
          <p:nvPr>
            <p:ph type="subTitle" idx="1"/>
          </p:nvPr>
        </p:nvSpPr>
        <p:spPr/>
        <p:txBody>
          <a:bodyPr>
            <a:normAutofit fontScale="92500" lnSpcReduction="10000"/>
          </a:bodyPr>
          <a:lstStyle/>
          <a:p>
            <a:r>
              <a:rPr lang="en-GB" i="1" dirty="0"/>
              <a:t>V DHANUSH KUMAR </a:t>
            </a:r>
          </a:p>
          <a:p>
            <a:r>
              <a:rPr lang="en-GB" i="1" dirty="0"/>
              <a:t>Astvu32124u18015</a:t>
            </a:r>
          </a:p>
          <a:p>
            <a:r>
              <a:rPr lang="en-GB" i="1" dirty="0" err="1"/>
              <a:t>Bsc</a:t>
            </a:r>
            <a:r>
              <a:rPr lang="en-GB" i="1" dirty="0"/>
              <a:t> . Computer science </a:t>
            </a:r>
          </a:p>
          <a:p>
            <a:r>
              <a:rPr lang="en-GB" i="1" dirty="0" err="1"/>
              <a:t>Muthurangam</a:t>
            </a:r>
            <a:r>
              <a:rPr lang="en-GB" i="1" dirty="0"/>
              <a:t> government arts  college –</a:t>
            </a:r>
            <a:r>
              <a:rPr lang="en-GB" i="1" dirty="0" err="1"/>
              <a:t>thiruvalluvar</a:t>
            </a:r>
            <a:r>
              <a:rPr lang="en-GB" i="1" dirty="0"/>
              <a:t> University </a:t>
            </a:r>
            <a:endParaRPr lang="en-US" i="1" dirty="0"/>
          </a:p>
        </p:txBody>
      </p:sp>
    </p:spTree>
    <p:extLst>
      <p:ext uri="{BB962C8B-B14F-4D97-AF65-F5344CB8AC3E}">
        <p14:creationId xmlns:p14="http://schemas.microsoft.com/office/powerpoint/2010/main" val="26615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A92C9-6111-E2A8-698B-AFBE26ED766C}"/>
              </a:ext>
            </a:extLst>
          </p:cNvPr>
          <p:cNvSpPr>
            <a:spLocks noGrp="1"/>
          </p:cNvSpPr>
          <p:nvPr>
            <p:ph type="title"/>
          </p:nvPr>
        </p:nvSpPr>
        <p:spPr/>
        <p:txBody>
          <a:bodyPr/>
          <a:lstStyle/>
          <a:p>
            <a:r>
              <a:rPr lang="en-GB" dirty="0"/>
              <a:t>Features and functionality </a:t>
            </a:r>
            <a:endParaRPr lang="en-US" dirty="0"/>
          </a:p>
        </p:txBody>
      </p:sp>
      <p:sp>
        <p:nvSpPr>
          <p:cNvPr id="3" name="Content Placeholder 2">
            <a:extLst>
              <a:ext uri="{FF2B5EF4-FFF2-40B4-BE49-F238E27FC236}">
                <a16:creationId xmlns:a16="http://schemas.microsoft.com/office/drawing/2014/main" id="{6EA6E644-0489-17FD-02F9-1A0647FBF0DA}"/>
              </a:ext>
            </a:extLst>
          </p:cNvPr>
          <p:cNvSpPr>
            <a:spLocks noGrp="1"/>
          </p:cNvSpPr>
          <p:nvPr>
            <p:ph idx="1"/>
          </p:nvPr>
        </p:nvSpPr>
        <p:spPr>
          <a:xfrm>
            <a:off x="685801" y="2142212"/>
            <a:ext cx="10131425" cy="3649133"/>
          </a:xfrm>
        </p:spPr>
        <p:txBody>
          <a:bodyPr/>
          <a:lstStyle/>
          <a:p>
            <a:r>
              <a:rPr lang="en-GB" dirty="0"/>
              <a:t>Personal Branding: The header prominently displays the portfolio owner’s name and a subtitle describing the portfolio’s focus.
Responsive Navigation Bar: A simple horizontal navigation bar allows users to quickly jump to sections like Tech Projects, Business Projects, Skills, and Contact.
Project Showcases: Separate sections for technological and business projects with titles, descriptions, and links (e.g., to GitHub repositories).
Skills Listing: Skills relevant to technology and business are listed clearly for quick scanning.</a:t>
            </a:r>
            <a:endParaRPr lang="en-US" dirty="0"/>
          </a:p>
        </p:txBody>
      </p:sp>
    </p:spTree>
    <p:extLst>
      <p:ext uri="{BB962C8B-B14F-4D97-AF65-F5344CB8AC3E}">
        <p14:creationId xmlns:p14="http://schemas.microsoft.com/office/powerpoint/2010/main" val="371375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63D5-6E7C-B0D6-A3A6-26BE5BDC422A}"/>
              </a:ext>
            </a:extLst>
          </p:cNvPr>
          <p:cNvSpPr>
            <a:spLocks noGrp="1"/>
          </p:cNvSpPr>
          <p:nvPr>
            <p:ph type="title"/>
          </p:nvPr>
        </p:nvSpPr>
        <p:spPr/>
        <p:txBody>
          <a:bodyPr/>
          <a:lstStyle/>
          <a:p>
            <a:r>
              <a:rPr lang="en-GB" dirty="0"/>
              <a:t>Result and screenshot </a:t>
            </a:r>
            <a:endParaRPr lang="en-US" dirty="0"/>
          </a:p>
        </p:txBody>
      </p:sp>
      <p:pic>
        <p:nvPicPr>
          <p:cNvPr id="4" name="Content Placeholder 3">
            <a:extLst>
              <a:ext uri="{FF2B5EF4-FFF2-40B4-BE49-F238E27FC236}">
                <a16:creationId xmlns:a16="http://schemas.microsoft.com/office/drawing/2014/main" id="{93F04AA7-5E80-20D3-9C13-69CF479BE308}"/>
              </a:ext>
            </a:extLst>
          </p:cNvPr>
          <p:cNvPicPr>
            <a:picLocks noGrp="1" noChangeAspect="1"/>
          </p:cNvPicPr>
          <p:nvPr>
            <p:ph idx="1"/>
          </p:nvPr>
        </p:nvPicPr>
        <p:blipFill>
          <a:blip r:embed="rId2"/>
          <a:stretch>
            <a:fillRect/>
          </a:stretch>
        </p:blipFill>
        <p:spPr>
          <a:xfrm>
            <a:off x="1493837" y="2599531"/>
            <a:ext cx="8515350" cy="2733675"/>
          </a:xfrm>
          <a:prstGeom prst="rect">
            <a:avLst/>
          </a:prstGeom>
        </p:spPr>
      </p:pic>
    </p:spTree>
    <p:extLst>
      <p:ext uri="{BB962C8B-B14F-4D97-AF65-F5344CB8AC3E}">
        <p14:creationId xmlns:p14="http://schemas.microsoft.com/office/powerpoint/2010/main" val="3287686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804D-C826-2B7D-FA27-FB842FCC70A5}"/>
              </a:ext>
            </a:extLst>
          </p:cNvPr>
          <p:cNvSpPr>
            <a:spLocks noGrp="1"/>
          </p:cNvSpPr>
          <p:nvPr>
            <p:ph type="title"/>
          </p:nvPr>
        </p:nvSpPr>
        <p:spPr/>
        <p:txBody>
          <a:bodyPr/>
          <a:lstStyle/>
          <a:p>
            <a:r>
              <a:rPr lang="en-GB" dirty="0"/>
              <a:t>Result and screenshot </a:t>
            </a:r>
            <a:endParaRPr lang="en-US" dirty="0"/>
          </a:p>
        </p:txBody>
      </p:sp>
      <p:pic>
        <p:nvPicPr>
          <p:cNvPr id="4" name="Content Placeholder 3">
            <a:extLst>
              <a:ext uri="{FF2B5EF4-FFF2-40B4-BE49-F238E27FC236}">
                <a16:creationId xmlns:a16="http://schemas.microsoft.com/office/drawing/2014/main" id="{8E529D07-CE32-2BD7-438D-C26A2CF782C7}"/>
              </a:ext>
            </a:extLst>
          </p:cNvPr>
          <p:cNvPicPr>
            <a:picLocks noGrp="1" noChangeAspect="1"/>
          </p:cNvPicPr>
          <p:nvPr>
            <p:ph idx="1"/>
          </p:nvPr>
        </p:nvPicPr>
        <p:blipFill>
          <a:blip r:embed="rId2"/>
          <a:stretch>
            <a:fillRect/>
          </a:stretch>
        </p:blipFill>
        <p:spPr>
          <a:xfrm>
            <a:off x="1350962" y="2447131"/>
            <a:ext cx="8801100" cy="3038475"/>
          </a:xfrm>
          <a:prstGeom prst="rect">
            <a:avLst/>
          </a:prstGeom>
        </p:spPr>
      </p:pic>
    </p:spTree>
    <p:extLst>
      <p:ext uri="{BB962C8B-B14F-4D97-AF65-F5344CB8AC3E}">
        <p14:creationId xmlns:p14="http://schemas.microsoft.com/office/powerpoint/2010/main" val="1404627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9E538-7EEF-F527-0DE6-E53A144EC235}"/>
              </a:ext>
            </a:extLst>
          </p:cNvPr>
          <p:cNvSpPr>
            <a:spLocks noGrp="1"/>
          </p:cNvSpPr>
          <p:nvPr>
            <p:ph type="title"/>
          </p:nvPr>
        </p:nvSpPr>
        <p:spPr/>
        <p:txBody>
          <a:bodyPr/>
          <a:lstStyle/>
          <a:p>
            <a:r>
              <a:rPr lang="en-GB" dirty="0"/>
              <a:t>Result and screenshot </a:t>
            </a:r>
            <a:endParaRPr lang="en-US" dirty="0"/>
          </a:p>
        </p:txBody>
      </p:sp>
      <p:pic>
        <p:nvPicPr>
          <p:cNvPr id="4" name="Content Placeholder 3">
            <a:extLst>
              <a:ext uri="{FF2B5EF4-FFF2-40B4-BE49-F238E27FC236}">
                <a16:creationId xmlns:a16="http://schemas.microsoft.com/office/drawing/2014/main" id="{BD34AD0B-1A85-851B-AFC0-D37AFC1EC192}"/>
              </a:ext>
            </a:extLst>
          </p:cNvPr>
          <p:cNvPicPr>
            <a:picLocks noGrp="1" noChangeAspect="1"/>
          </p:cNvPicPr>
          <p:nvPr>
            <p:ph idx="1"/>
          </p:nvPr>
        </p:nvPicPr>
        <p:blipFill>
          <a:blip r:embed="rId2"/>
          <a:stretch>
            <a:fillRect/>
          </a:stretch>
        </p:blipFill>
        <p:spPr>
          <a:xfrm>
            <a:off x="1679575" y="2375694"/>
            <a:ext cx="8143875" cy="3181350"/>
          </a:xfrm>
          <a:prstGeom prst="rect">
            <a:avLst/>
          </a:prstGeom>
        </p:spPr>
      </p:pic>
    </p:spTree>
    <p:extLst>
      <p:ext uri="{BB962C8B-B14F-4D97-AF65-F5344CB8AC3E}">
        <p14:creationId xmlns:p14="http://schemas.microsoft.com/office/powerpoint/2010/main" val="427069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8025-0EF2-932E-8195-C66BECA75D34}"/>
              </a:ext>
            </a:extLst>
          </p:cNvPr>
          <p:cNvSpPr>
            <a:spLocks noGrp="1"/>
          </p:cNvSpPr>
          <p:nvPr>
            <p:ph type="title"/>
          </p:nvPr>
        </p:nvSpPr>
        <p:spPr/>
        <p:txBody>
          <a:bodyPr/>
          <a:lstStyle/>
          <a:p>
            <a:r>
              <a:rPr lang="en-GB" dirty="0"/>
              <a:t>Result and screenshot </a:t>
            </a:r>
            <a:endParaRPr lang="en-US" dirty="0"/>
          </a:p>
        </p:txBody>
      </p:sp>
      <p:pic>
        <p:nvPicPr>
          <p:cNvPr id="4" name="Content Placeholder 3">
            <a:extLst>
              <a:ext uri="{FF2B5EF4-FFF2-40B4-BE49-F238E27FC236}">
                <a16:creationId xmlns:a16="http://schemas.microsoft.com/office/drawing/2014/main" id="{0887C48B-A4F3-C9B4-58CB-D2EC5BEAD390}"/>
              </a:ext>
            </a:extLst>
          </p:cNvPr>
          <p:cNvPicPr>
            <a:picLocks noGrp="1" noChangeAspect="1"/>
          </p:cNvPicPr>
          <p:nvPr>
            <p:ph idx="1"/>
          </p:nvPr>
        </p:nvPicPr>
        <p:blipFill>
          <a:blip r:embed="rId2"/>
          <a:stretch>
            <a:fillRect/>
          </a:stretch>
        </p:blipFill>
        <p:spPr>
          <a:xfrm>
            <a:off x="1350962" y="2537619"/>
            <a:ext cx="8801100" cy="2857500"/>
          </a:xfrm>
          <a:prstGeom prst="rect">
            <a:avLst/>
          </a:prstGeom>
        </p:spPr>
      </p:pic>
    </p:spTree>
    <p:extLst>
      <p:ext uri="{BB962C8B-B14F-4D97-AF65-F5344CB8AC3E}">
        <p14:creationId xmlns:p14="http://schemas.microsoft.com/office/powerpoint/2010/main" val="2047529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5FB9-A424-FDF7-0F22-25984E5D4900}"/>
              </a:ext>
            </a:extLst>
          </p:cNvPr>
          <p:cNvSpPr>
            <a:spLocks noGrp="1"/>
          </p:cNvSpPr>
          <p:nvPr>
            <p:ph type="title"/>
          </p:nvPr>
        </p:nvSpPr>
        <p:spPr/>
        <p:txBody>
          <a:bodyPr/>
          <a:lstStyle/>
          <a:p>
            <a:r>
              <a:rPr lang="en-GB" dirty="0"/>
              <a:t>Result and screenshot </a:t>
            </a:r>
            <a:endParaRPr lang="en-US" dirty="0"/>
          </a:p>
        </p:txBody>
      </p:sp>
      <p:pic>
        <p:nvPicPr>
          <p:cNvPr id="4" name="Content Placeholder 3">
            <a:extLst>
              <a:ext uri="{FF2B5EF4-FFF2-40B4-BE49-F238E27FC236}">
                <a16:creationId xmlns:a16="http://schemas.microsoft.com/office/drawing/2014/main" id="{93073F35-78D8-ECA0-9EE0-533F3BB08C01}"/>
              </a:ext>
            </a:extLst>
          </p:cNvPr>
          <p:cNvPicPr>
            <a:picLocks noGrp="1" noChangeAspect="1"/>
          </p:cNvPicPr>
          <p:nvPr>
            <p:ph idx="1"/>
          </p:nvPr>
        </p:nvPicPr>
        <p:blipFill>
          <a:blip r:embed="rId2"/>
          <a:stretch>
            <a:fillRect/>
          </a:stretch>
        </p:blipFill>
        <p:spPr>
          <a:xfrm>
            <a:off x="1707055" y="2141538"/>
            <a:ext cx="8088914" cy="3649662"/>
          </a:xfrm>
          <a:prstGeom prst="rect">
            <a:avLst/>
          </a:prstGeom>
        </p:spPr>
      </p:pic>
    </p:spTree>
    <p:extLst>
      <p:ext uri="{BB962C8B-B14F-4D97-AF65-F5344CB8AC3E}">
        <p14:creationId xmlns:p14="http://schemas.microsoft.com/office/powerpoint/2010/main" val="95922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CDBAF-1C40-6B2C-8198-4FCEF080CBFE}"/>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817932A5-9294-4024-690A-31EAD6648607}"/>
              </a:ext>
            </a:extLst>
          </p:cNvPr>
          <p:cNvSpPr>
            <a:spLocks noGrp="1"/>
          </p:cNvSpPr>
          <p:nvPr>
            <p:ph idx="1"/>
          </p:nvPr>
        </p:nvSpPr>
        <p:spPr>
          <a:xfrm>
            <a:off x="685801" y="2065867"/>
            <a:ext cx="10131425" cy="3649133"/>
          </a:xfrm>
        </p:spPr>
        <p:txBody>
          <a:bodyPr/>
          <a:lstStyle/>
          <a:p>
            <a:r>
              <a:rPr lang="en-GB" dirty="0"/>
              <a:t>In the provided digital portfolio coding offers a solid foundation for showcasing technological and business skills effectively in today’s digital era. By combining clean HTML structure, professional CSS styling, and interactive JavaScript validation, this portfolio creates an accessible, user-friendly platform tailored to highlight projects, skills, and contact information in an engaging manner.</a:t>
            </a:r>
            <a:endParaRPr lang="en-US" dirty="0"/>
          </a:p>
        </p:txBody>
      </p:sp>
    </p:spTree>
    <p:extLst>
      <p:ext uri="{BB962C8B-B14F-4D97-AF65-F5344CB8AC3E}">
        <p14:creationId xmlns:p14="http://schemas.microsoft.com/office/powerpoint/2010/main" val="125384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BC9A-A322-95E9-5F16-4DB73BBF9D98}"/>
              </a:ext>
            </a:extLst>
          </p:cNvPr>
          <p:cNvSpPr>
            <a:spLocks noGrp="1"/>
          </p:cNvSpPr>
          <p:nvPr>
            <p:ph type="title"/>
          </p:nvPr>
        </p:nvSpPr>
        <p:spPr/>
        <p:txBody>
          <a:bodyPr/>
          <a:lstStyle/>
          <a:p>
            <a:r>
              <a:rPr lang="en-GB" i="1" u="sng" dirty="0"/>
              <a:t>Thanking you </a:t>
            </a:r>
            <a:endParaRPr lang="en-US" i="1" u="sng" dirty="0"/>
          </a:p>
        </p:txBody>
      </p:sp>
      <p:sp>
        <p:nvSpPr>
          <p:cNvPr id="3" name="Content Placeholder 2">
            <a:extLst>
              <a:ext uri="{FF2B5EF4-FFF2-40B4-BE49-F238E27FC236}">
                <a16:creationId xmlns:a16="http://schemas.microsoft.com/office/drawing/2014/main" id="{B536372B-92D6-45F7-597C-EF06D95E8981}"/>
              </a:ext>
            </a:extLst>
          </p:cNvPr>
          <p:cNvSpPr>
            <a:spLocks noGrp="1"/>
          </p:cNvSpPr>
          <p:nvPr>
            <p:ph idx="1"/>
          </p:nvPr>
        </p:nvSpPr>
        <p:spPr/>
        <p:txBody>
          <a:bodyPr/>
          <a:lstStyle/>
          <a:p>
            <a:pPr marL="0" indent="0">
              <a:buNone/>
            </a:pPr>
            <a:endParaRPr lang="en-US" b="1" i="1" u="sng" dirty="0"/>
          </a:p>
        </p:txBody>
      </p:sp>
    </p:spTree>
    <p:extLst>
      <p:ext uri="{BB962C8B-B14F-4D97-AF65-F5344CB8AC3E}">
        <p14:creationId xmlns:p14="http://schemas.microsoft.com/office/powerpoint/2010/main" val="2428429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C6D6C-D913-634C-14C1-690B3E8079AF}"/>
              </a:ext>
            </a:extLst>
          </p:cNvPr>
          <p:cNvSpPr>
            <a:spLocks noGrp="1"/>
          </p:cNvSpPr>
          <p:nvPr>
            <p:ph type="title"/>
          </p:nvPr>
        </p:nvSpPr>
        <p:spPr/>
        <p:txBody>
          <a:bodyPr/>
          <a:lstStyle/>
          <a:p>
            <a:r>
              <a:rPr lang="en-GB" dirty="0"/>
              <a:t>Technological and business </a:t>
            </a:r>
            <a:endParaRPr lang="en-US" dirty="0"/>
          </a:p>
        </p:txBody>
      </p:sp>
      <p:sp>
        <p:nvSpPr>
          <p:cNvPr id="5" name="Content Placeholder 4">
            <a:extLst>
              <a:ext uri="{FF2B5EF4-FFF2-40B4-BE49-F238E27FC236}">
                <a16:creationId xmlns:a16="http://schemas.microsoft.com/office/drawing/2014/main" id="{645EA053-0A13-9B9B-60E8-9C5273A1A1B9}"/>
              </a:ext>
            </a:extLst>
          </p:cNvPr>
          <p:cNvSpPr>
            <a:spLocks noGrp="1"/>
          </p:cNvSpPr>
          <p:nvPr>
            <p:ph idx="1"/>
          </p:nvPr>
        </p:nvSpPr>
        <p:spPr/>
        <p:txBody>
          <a:bodyPr>
            <a:normAutofit/>
          </a:bodyPr>
          <a:lstStyle/>
          <a:p>
            <a:r>
              <a:rPr lang="en-GB" dirty="0"/>
              <a:t>“Technological” and “business” are intrinsically linked, with technology transforming how businesses operate, innovate, and compete by enabling automation, improving communication, enhancing efficiency, and unlocking new markets. This integration of technology leads to data-driven decisions, better customer service, and reduced operational costs, fundamentally changing business models and creating opportunities for growth and competitive advantage. 
</a:t>
            </a:r>
          </a:p>
          <a:p>
            <a:endParaRPr lang="en-US" dirty="0"/>
          </a:p>
        </p:txBody>
      </p:sp>
    </p:spTree>
    <p:extLst>
      <p:ext uri="{BB962C8B-B14F-4D97-AF65-F5344CB8AC3E}">
        <p14:creationId xmlns:p14="http://schemas.microsoft.com/office/powerpoint/2010/main" val="527560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FF4D-F432-7CC3-23E7-18B2B56A832F}"/>
              </a:ext>
            </a:extLst>
          </p:cNvPr>
          <p:cNvSpPr>
            <a:spLocks noGrp="1"/>
          </p:cNvSpPr>
          <p:nvPr>
            <p:ph type="title"/>
          </p:nvPr>
        </p:nvSpPr>
        <p:spPr/>
        <p:txBody>
          <a:bodyPr/>
          <a:lstStyle/>
          <a:p>
            <a:r>
              <a:rPr lang="en-GB" i="1" dirty="0"/>
              <a:t>Agenda </a:t>
            </a:r>
            <a:endParaRPr lang="en-US" i="1" dirty="0"/>
          </a:p>
        </p:txBody>
      </p:sp>
      <p:sp>
        <p:nvSpPr>
          <p:cNvPr id="3" name="Content Placeholder 2">
            <a:extLst>
              <a:ext uri="{FF2B5EF4-FFF2-40B4-BE49-F238E27FC236}">
                <a16:creationId xmlns:a16="http://schemas.microsoft.com/office/drawing/2014/main" id="{403BF201-C17C-C3F1-FC98-059D3AA066FA}"/>
              </a:ext>
            </a:extLst>
          </p:cNvPr>
          <p:cNvSpPr>
            <a:spLocks noGrp="1"/>
          </p:cNvSpPr>
          <p:nvPr>
            <p:ph idx="1"/>
          </p:nvPr>
        </p:nvSpPr>
        <p:spPr>
          <a:xfrm>
            <a:off x="389937" y="2065867"/>
            <a:ext cx="10427290" cy="3978142"/>
          </a:xfrm>
        </p:spPr>
        <p:txBody>
          <a:bodyPr/>
          <a:lstStyle/>
          <a:p>
            <a:pPr marL="0" indent="0">
              <a:buNone/>
            </a:pPr>
            <a:endParaRPr lang="en-US" dirty="0"/>
          </a:p>
        </p:txBody>
      </p:sp>
      <p:sp>
        <p:nvSpPr>
          <p:cNvPr id="5" name="TextBox 4">
            <a:extLst>
              <a:ext uri="{FF2B5EF4-FFF2-40B4-BE49-F238E27FC236}">
                <a16:creationId xmlns:a16="http://schemas.microsoft.com/office/drawing/2014/main" id="{A10DD16D-A536-6638-E9CD-70298A76C4FC}"/>
              </a:ext>
            </a:extLst>
          </p:cNvPr>
          <p:cNvSpPr txBox="1"/>
          <p:nvPr/>
        </p:nvSpPr>
        <p:spPr>
          <a:xfrm>
            <a:off x="3049422" y="2276056"/>
            <a:ext cx="6098842" cy="2308324"/>
          </a:xfrm>
          <a:prstGeom prst="rect">
            <a:avLst/>
          </a:prstGeom>
          <a:noFill/>
        </p:spPr>
        <p:txBody>
          <a:bodyPr wrap="square">
            <a:spAutoFit/>
          </a:bodyPr>
          <a:lstStyle/>
          <a:p>
            <a:r>
              <a:rPr lang="en-US" dirty="0"/>
              <a:t>1.Portfolio design and Layout</a:t>
            </a:r>
          </a:p>
          <a:p>
            <a:r>
              <a:rPr lang="en-US" dirty="0"/>
              <a:t>2.Tools and Technologies</a:t>
            </a:r>
          </a:p>
          <a:p>
            <a:r>
              <a:rPr lang="en-US" dirty="0"/>
              <a:t>3.Problem Statement</a:t>
            </a:r>
          </a:p>
          <a:p>
            <a:r>
              <a:rPr lang="en-US" dirty="0"/>
              <a:t>4.Features and Functionality</a:t>
            </a:r>
          </a:p>
          <a:p>
            <a:r>
              <a:rPr lang="en-US" dirty="0"/>
              <a:t>5.Project Overview</a:t>
            </a:r>
          </a:p>
          <a:p>
            <a:r>
              <a:rPr lang="en-US" dirty="0"/>
              <a:t>6.Results and Screenshots</a:t>
            </a:r>
          </a:p>
          <a:p>
            <a:r>
              <a:rPr lang="en-US" dirty="0"/>
              <a:t>7.Conclusion</a:t>
            </a:r>
          </a:p>
          <a:p>
            <a:r>
              <a:rPr lang="en-US" dirty="0"/>
              <a:t>8.Github Link</a:t>
            </a:r>
          </a:p>
        </p:txBody>
      </p:sp>
    </p:spTree>
    <p:extLst>
      <p:ext uri="{BB962C8B-B14F-4D97-AF65-F5344CB8AC3E}">
        <p14:creationId xmlns:p14="http://schemas.microsoft.com/office/powerpoint/2010/main" val="3586819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3F5-BF5E-881E-E023-F00A4EB4DBE6}"/>
              </a:ext>
            </a:extLst>
          </p:cNvPr>
          <p:cNvSpPr>
            <a:spLocks noGrp="1"/>
          </p:cNvSpPr>
          <p:nvPr>
            <p:ph type="title"/>
          </p:nvPr>
        </p:nvSpPr>
        <p:spPr/>
        <p:txBody>
          <a:bodyPr/>
          <a:lstStyle/>
          <a:p>
            <a:r>
              <a:rPr lang="en-GB" b="1" dirty="0"/>
              <a:t>Problem statement </a:t>
            </a:r>
            <a:endParaRPr lang="en-US" b="1" dirty="0"/>
          </a:p>
        </p:txBody>
      </p:sp>
      <p:sp>
        <p:nvSpPr>
          <p:cNvPr id="3" name="Content Placeholder 2">
            <a:extLst>
              <a:ext uri="{FF2B5EF4-FFF2-40B4-BE49-F238E27FC236}">
                <a16:creationId xmlns:a16="http://schemas.microsoft.com/office/drawing/2014/main" id="{03AF78B6-F013-C5DA-3A4F-EA22D0CC178F}"/>
              </a:ext>
            </a:extLst>
          </p:cNvPr>
          <p:cNvSpPr>
            <a:spLocks noGrp="1"/>
          </p:cNvSpPr>
          <p:nvPr>
            <p:ph idx="1"/>
          </p:nvPr>
        </p:nvSpPr>
        <p:spPr/>
        <p:txBody>
          <a:bodyPr/>
          <a:lstStyle/>
          <a:p>
            <a:pPr marL="0" indent="0">
              <a:buNone/>
            </a:pPr>
            <a:r>
              <a:rPr lang="en-GB" dirty="0"/>
              <a:t>The problem statement you provided highlights the limitations of traditional resumes in today’s digital era, where a structured online presence is essential for students and professionals to effectively showcase their skills, projects, and achievements. Below, I’ll restate and </a:t>
            </a:r>
            <a:r>
              <a:rPr lang="en-GB" dirty="0" err="1"/>
              <a:t>analyze</a:t>
            </a:r>
            <a:r>
              <a:rPr lang="en-GB" dirty="0"/>
              <a:t> the problem statement, then connect it to the previously provided digital portfolio code as a solution.</a:t>
            </a:r>
            <a:endParaRPr lang="en-US" dirty="0"/>
          </a:p>
        </p:txBody>
      </p:sp>
    </p:spTree>
    <p:extLst>
      <p:ext uri="{BB962C8B-B14F-4D97-AF65-F5344CB8AC3E}">
        <p14:creationId xmlns:p14="http://schemas.microsoft.com/office/powerpoint/2010/main" val="197501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EF10-F8EA-0526-7FBE-E6FD4D58E10C}"/>
              </a:ext>
            </a:extLst>
          </p:cNvPr>
          <p:cNvSpPr>
            <a:spLocks noGrp="1"/>
          </p:cNvSpPr>
          <p:nvPr>
            <p:ph type="title"/>
          </p:nvPr>
        </p:nvSpPr>
        <p:spPr/>
        <p:txBody>
          <a:bodyPr/>
          <a:lstStyle/>
          <a:p>
            <a:r>
              <a:rPr lang="en-GB" dirty="0"/>
              <a:t>PROJECT OVERVIEW</a:t>
            </a:r>
            <a:endParaRPr lang="en-US" dirty="0"/>
          </a:p>
        </p:txBody>
      </p:sp>
      <p:sp>
        <p:nvSpPr>
          <p:cNvPr id="3" name="Content Placeholder 2">
            <a:extLst>
              <a:ext uri="{FF2B5EF4-FFF2-40B4-BE49-F238E27FC236}">
                <a16:creationId xmlns:a16="http://schemas.microsoft.com/office/drawing/2014/main" id="{C5F68219-F1CC-3D2F-E32F-F89D7CFFF2A3}"/>
              </a:ext>
            </a:extLst>
          </p:cNvPr>
          <p:cNvSpPr>
            <a:spLocks noGrp="1"/>
          </p:cNvSpPr>
          <p:nvPr>
            <p:ph idx="1"/>
          </p:nvPr>
        </p:nvSpPr>
        <p:spPr/>
        <p:txBody>
          <a:bodyPr/>
          <a:lstStyle/>
          <a:p>
            <a:r>
              <a:rPr lang="en-GB" dirty="0"/>
              <a:t>Adapts seamlessly to desktops, tablets, and mobile devices.
Uses CSS Grid and media queries for a flexible, user-friendly layout.</a:t>
            </a:r>
          </a:p>
          <a:p>
            <a:r>
              <a:rPr lang="en-GB" dirty="0"/>
              <a:t>Header: Displays the user’s name and tagline (e.g., “Technology Enthusiast &amp; Business Professional”).
Navigation: Sticky </a:t>
            </a:r>
            <a:r>
              <a:rPr lang="en-GB" dirty="0" err="1"/>
              <a:t>navbar</a:t>
            </a:r>
            <a:r>
              <a:rPr lang="en-GB" dirty="0"/>
              <a:t> with smooth scrolling to sections (About, Skills, Projects, Experience, Contact).
About: A brief introduction highlighting the user’s background and expertise.
Skills: A grid showcasing technical (e.g., HTML5, JavaScript, Python) and business skills (e.g., Business Analysis, Project Management).</a:t>
            </a:r>
            <a:endParaRPr lang="en-US" dirty="0"/>
          </a:p>
        </p:txBody>
      </p:sp>
    </p:spTree>
    <p:extLst>
      <p:ext uri="{BB962C8B-B14F-4D97-AF65-F5344CB8AC3E}">
        <p14:creationId xmlns:p14="http://schemas.microsoft.com/office/powerpoint/2010/main" val="2012217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9132-0E91-C7F5-F813-D07BBD87A06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B690D4C-5B9C-998E-7F0B-00C2D5200995}"/>
              </a:ext>
            </a:extLst>
          </p:cNvPr>
          <p:cNvSpPr>
            <a:spLocks noGrp="1"/>
          </p:cNvSpPr>
          <p:nvPr>
            <p:ph idx="1"/>
          </p:nvPr>
        </p:nvSpPr>
        <p:spPr>
          <a:xfrm>
            <a:off x="685801" y="2107298"/>
            <a:ext cx="10131425" cy="3649133"/>
          </a:xfrm>
        </p:spPr>
        <p:txBody>
          <a:bodyPr/>
          <a:lstStyle/>
          <a:p>
            <a:r>
              <a:rPr lang="en-GB" dirty="0"/>
              <a:t>Adapts to all devices (desktop, tablet, mobile) using CSS Grid and media queries.
Ensures accessibility and a seamless user experience.
Header: Displays the user’s name and tagline (e.g., “Technology Enthusiast &amp; Business Professional”).
Navigation: Sticky </a:t>
            </a:r>
            <a:r>
              <a:rPr lang="en-GB" dirty="0" err="1"/>
              <a:t>navbar</a:t>
            </a:r>
            <a:r>
              <a:rPr lang="en-GB" dirty="0"/>
              <a:t> with smooth scrolling to sections (About, Skills, Projects, Experience, Contact).
About: Summarizes the user’s background, blending technical and business expertise.
Skills: Grid of technical skills (e.g., HTML5, JavaScript, Python) and business skills (e.g., Business Analysis, Project Management).</a:t>
            </a:r>
            <a:endParaRPr lang="en-US" dirty="0"/>
          </a:p>
        </p:txBody>
      </p:sp>
    </p:spTree>
    <p:extLst>
      <p:ext uri="{BB962C8B-B14F-4D97-AF65-F5344CB8AC3E}">
        <p14:creationId xmlns:p14="http://schemas.microsoft.com/office/powerpoint/2010/main" val="415042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8AB94-C0E1-051D-14ED-3D34BB70F566}"/>
              </a:ext>
            </a:extLst>
          </p:cNvPr>
          <p:cNvSpPr>
            <a:spLocks noGrp="1"/>
          </p:cNvSpPr>
          <p:nvPr>
            <p:ph type="title"/>
          </p:nvPr>
        </p:nvSpPr>
        <p:spPr/>
        <p:txBody>
          <a:bodyPr/>
          <a:lstStyle/>
          <a:p>
            <a:r>
              <a:rPr lang="en-GB" dirty="0"/>
              <a:t>Who are the end users?</a:t>
            </a:r>
            <a:endParaRPr lang="en-US" dirty="0"/>
          </a:p>
        </p:txBody>
      </p:sp>
      <p:sp>
        <p:nvSpPr>
          <p:cNvPr id="3" name="Content Placeholder 2">
            <a:extLst>
              <a:ext uri="{FF2B5EF4-FFF2-40B4-BE49-F238E27FC236}">
                <a16:creationId xmlns:a16="http://schemas.microsoft.com/office/drawing/2014/main" id="{5B082BF9-DDEE-34DF-1A7F-53B6E2313041}"/>
              </a:ext>
            </a:extLst>
          </p:cNvPr>
          <p:cNvSpPr>
            <a:spLocks noGrp="1"/>
          </p:cNvSpPr>
          <p:nvPr>
            <p:ph idx="1"/>
          </p:nvPr>
        </p:nvSpPr>
        <p:spPr/>
        <p:txBody>
          <a:bodyPr/>
          <a:lstStyle/>
          <a:p>
            <a:r>
              <a:rPr lang="en-GB" dirty="0"/>
              <a:t>The end users of the digital portfolio project are the individuals who interact with or benefit from the portfolio website, designed to address the limitations of traditional resumes by providing a structured, interactive online platform to showcase technological and business skills, projects, and achievements. Below is a concise identification of the end users, tailored to the problem statement and the provided portfolio code.</a:t>
            </a:r>
            <a:endParaRPr lang="en-US" dirty="0"/>
          </a:p>
        </p:txBody>
      </p:sp>
    </p:spTree>
    <p:extLst>
      <p:ext uri="{BB962C8B-B14F-4D97-AF65-F5344CB8AC3E}">
        <p14:creationId xmlns:p14="http://schemas.microsoft.com/office/powerpoint/2010/main" val="155539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CC9BC-EF29-39B5-8814-6ADBE76C2A8C}"/>
              </a:ext>
            </a:extLst>
          </p:cNvPr>
          <p:cNvSpPr>
            <a:spLocks noGrp="1"/>
          </p:cNvSpPr>
          <p:nvPr>
            <p:ph type="title"/>
          </p:nvPr>
        </p:nvSpPr>
        <p:spPr/>
        <p:txBody>
          <a:bodyPr/>
          <a:lstStyle/>
          <a:p>
            <a:r>
              <a:rPr lang="en-GB" dirty="0"/>
              <a:t>Tools and Techniques used </a:t>
            </a:r>
            <a:endParaRPr lang="en-US" dirty="0"/>
          </a:p>
        </p:txBody>
      </p:sp>
      <p:sp>
        <p:nvSpPr>
          <p:cNvPr id="3" name="Content Placeholder 2">
            <a:extLst>
              <a:ext uri="{FF2B5EF4-FFF2-40B4-BE49-F238E27FC236}">
                <a16:creationId xmlns:a16="http://schemas.microsoft.com/office/drawing/2014/main" id="{0BDDF539-F77D-B2C5-94B1-0F758755B66C}"/>
              </a:ext>
            </a:extLst>
          </p:cNvPr>
          <p:cNvSpPr>
            <a:spLocks noGrp="1"/>
          </p:cNvSpPr>
          <p:nvPr>
            <p:ph idx="1"/>
          </p:nvPr>
        </p:nvSpPr>
        <p:spPr/>
        <p:txBody>
          <a:bodyPr/>
          <a:lstStyle/>
          <a:p>
            <a:r>
              <a:rPr lang="en-GB" dirty="0"/>
              <a:t>HTML:
Purpose: Provides the semantic structure for the portfolio, ensuring accessibility and SEO-friendliness.</a:t>
            </a:r>
          </a:p>
          <a:p>
            <a:r>
              <a:rPr lang="en-GB" dirty="0"/>
              <a:t>CSS:
Purpose: Styles the portfolio for a modern, responsive, and visually appealing design.</a:t>
            </a:r>
          </a:p>
          <a:p>
            <a:r>
              <a:rPr lang="en-GB" dirty="0"/>
              <a:t> Git/GitHub:
Purpose: Track changes and host the portfolio online.</a:t>
            </a:r>
            <a:endParaRPr lang="en-US" dirty="0"/>
          </a:p>
        </p:txBody>
      </p:sp>
    </p:spTree>
    <p:extLst>
      <p:ext uri="{BB962C8B-B14F-4D97-AF65-F5344CB8AC3E}">
        <p14:creationId xmlns:p14="http://schemas.microsoft.com/office/powerpoint/2010/main" val="117493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063E6-0ECB-2DD9-59E3-2B89DC0BE22E}"/>
              </a:ext>
            </a:extLst>
          </p:cNvPr>
          <p:cNvSpPr>
            <a:spLocks noGrp="1"/>
          </p:cNvSpPr>
          <p:nvPr>
            <p:ph type="title"/>
          </p:nvPr>
        </p:nvSpPr>
        <p:spPr/>
        <p:txBody>
          <a:bodyPr/>
          <a:lstStyle/>
          <a:p>
            <a:r>
              <a:rPr lang="en-GB" dirty="0"/>
              <a:t>Portfolio design and Layout </a:t>
            </a:r>
            <a:endParaRPr lang="en-US" dirty="0"/>
          </a:p>
        </p:txBody>
      </p:sp>
      <p:sp>
        <p:nvSpPr>
          <p:cNvPr id="3" name="Content Placeholder 2">
            <a:extLst>
              <a:ext uri="{FF2B5EF4-FFF2-40B4-BE49-F238E27FC236}">
                <a16:creationId xmlns:a16="http://schemas.microsoft.com/office/drawing/2014/main" id="{C9C77CB6-026A-3FEC-030A-D0CF6815D21A}"/>
              </a:ext>
            </a:extLst>
          </p:cNvPr>
          <p:cNvSpPr>
            <a:spLocks noGrp="1"/>
          </p:cNvSpPr>
          <p:nvPr>
            <p:ph idx="1"/>
          </p:nvPr>
        </p:nvSpPr>
        <p:spPr/>
        <p:txBody>
          <a:bodyPr/>
          <a:lstStyle/>
          <a:p>
            <a:r>
              <a:rPr lang="en-GB" dirty="0"/>
              <a:t>Header: Full-width with a strong background </a:t>
            </a:r>
            <a:r>
              <a:rPr lang="en-GB" dirty="0" err="1"/>
              <a:t>color</a:t>
            </a:r>
            <a:r>
              <a:rPr lang="en-GB" dirty="0"/>
              <a:t>, the portfolio owner’s name large and prominent, with a subtitle describing the portfolio type.
Navigation Bar: </a:t>
            </a:r>
            <a:r>
              <a:rPr lang="en-GB" dirty="0" err="1"/>
              <a:t>Center</a:t>
            </a:r>
            <a:r>
              <a:rPr lang="en-GB" dirty="0"/>
              <a:t>-aligned horizontal navigation with minimal links for smooth user experience allowing quick access to different portfolio sections.
Sectioning: Each major section (Tech Projects, Business Projects, Skills, Contact) separated by generous white space, distinct background </a:t>
            </a:r>
            <a:r>
              <a:rPr lang="en-GB" dirty="0" err="1"/>
              <a:t>colors</a:t>
            </a:r>
            <a:r>
              <a:rPr lang="en-GB" dirty="0"/>
              <a:t> or subtle shadows to create card-like containers.</a:t>
            </a:r>
            <a:endParaRPr lang="en-US" dirty="0"/>
          </a:p>
        </p:txBody>
      </p:sp>
    </p:spTree>
    <p:extLst>
      <p:ext uri="{BB962C8B-B14F-4D97-AF65-F5344CB8AC3E}">
        <p14:creationId xmlns:p14="http://schemas.microsoft.com/office/powerpoint/2010/main" val="212718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Celestial</vt:lpstr>
      <vt:lpstr>Technological and business </vt:lpstr>
      <vt:lpstr>Technological and business </vt:lpstr>
      <vt:lpstr>Agenda </vt:lpstr>
      <vt:lpstr>Problem statement </vt:lpstr>
      <vt:lpstr>PROJECT OVERVIEW</vt:lpstr>
      <vt:lpstr>PowerPoint Presentation</vt:lpstr>
      <vt:lpstr>Who are the end users?</vt:lpstr>
      <vt:lpstr>Tools and Techniques used </vt:lpstr>
      <vt:lpstr>Portfolio design and Layout </vt:lpstr>
      <vt:lpstr>Features and functionality </vt:lpstr>
      <vt:lpstr>Result and screenshot </vt:lpstr>
      <vt:lpstr>Result and screenshot </vt:lpstr>
      <vt:lpstr>Result and screenshot </vt:lpstr>
      <vt:lpstr>Result and screenshot </vt:lpstr>
      <vt:lpstr>Result and screenshot </vt:lpstr>
      <vt:lpstr>Conclusion </vt:lpstr>
      <vt:lpstr>Thanking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Technological and business </dc:title>
  <dc:creator>Dhanush Kumar.v</dc:creator>
  <cp:lastModifiedBy>Dhanush Kumar.v</cp:lastModifiedBy>
  <cp:revision>11</cp:revision>
  <dcterms:created xsi:type="dcterms:W3CDTF">2025-09-04T08:25:16Z</dcterms:created>
  <dcterms:modified xsi:type="dcterms:W3CDTF">2025-09-04T11:49:11Z</dcterms:modified>
</cp:coreProperties>
</file>