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59" r:id="rId5"/>
    <p:sldId id="260" r:id="rId6"/>
    <p:sldId id="261" r:id="rId7"/>
    <p:sldId id="264" r:id="rId8"/>
    <p:sldId id="269" r:id="rId9"/>
    <p:sldId id="263" r:id="rId10"/>
    <p:sldId id="270" r:id="rId11"/>
    <p:sldId id="271" r:id="rId12"/>
    <p:sldId id="265" r:id="rId13"/>
    <p:sldId id="27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 Abishek" initials="AA" lastIdx="2" clrIdx="0">
    <p:extLst>
      <p:ext uri="{19B8F6BF-5375-455C-9EA6-DF929625EA0E}">
        <p15:presenceInfo xmlns:p15="http://schemas.microsoft.com/office/powerpoint/2012/main" userId="f5eca56763c5f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15:19:29.917" idx="1">
    <p:pos x="10" y="10"/>
    <p:text>project</p:text>
    <p:extLst>
      <p:ext uri="{C676402C-5697-4E1C-873F-D02D1690AC5C}">
        <p15:threadingInfo xmlns:p15="http://schemas.microsoft.com/office/powerpoint/2012/main" timeZoneBias="-330"/>
      </p:ext>
    </p:extLst>
  </p:cm>
  <p:cm authorId="1" dt="2025-09-05T15:19:54.670" idx="2">
    <p:pos x="10" y="106"/>
    <p:text>statement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My project about my portfolio photography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 /><Relationship Id="rId2" Type="http://schemas.openxmlformats.org/officeDocument/2006/relationships/image" Target="../media/image13.tmp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tmp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5" Type="http://schemas.openxmlformats.org/officeDocument/2006/relationships/comments" Target="../comments/comment1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92467"/>
            <a:ext cx="70359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>
                <a:solidFill>
                  <a:srgbClr val="FF0000"/>
                </a:solidFill>
              </a:rPr>
              <a:t>Dhivakaran.E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>
                <a:solidFill>
                  <a:srgbClr val="FF0000"/>
                </a:solidFill>
              </a:rPr>
              <a:t>32124U18017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</a:rPr>
              <a:t>&amp;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78746A8E6CBD4698E93402820672D36A</a:t>
            </a:r>
          </a:p>
          <a:p>
            <a:r>
              <a:rPr lang="en-US" sz="2400" dirty="0"/>
              <a:t>DEPARTMENT: </a:t>
            </a:r>
            <a:r>
              <a:rPr lang="en-IN" sz="2400" dirty="0">
                <a:solidFill>
                  <a:srgbClr val="FF0000"/>
                </a:solidFill>
              </a:rPr>
              <a:t>BSC COMPUTER SCIENCE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COLLEGE: </a:t>
            </a:r>
            <a:r>
              <a:rPr lang="en-IN" sz="2400" dirty="0">
                <a:solidFill>
                  <a:srgbClr val="FF0000"/>
                </a:solidFill>
              </a:rPr>
              <a:t>MUTHURANGAM GOVERNMENT ARTS AN SCIENCE COLLEGE</a:t>
            </a:r>
            <a:r>
              <a:rPr lang="en-GB" sz="2400" dirty="0">
                <a:solidFill>
                  <a:srgbClr val="FF0000"/>
                </a:solidFill>
              </a:rPr>
              <a:t>/THIRUVALLUVAR UNIVERSITY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09" y="205592"/>
            <a:ext cx="8916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15" dirty="0"/>
              <a:t>SCREENSHOTS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F7D21-1430-4EA5-D98A-1E5C0DC6CCC7}"/>
              </a:ext>
            </a:extLst>
          </p:cNvPr>
          <p:cNvSpPr txBox="1"/>
          <p:nvPr/>
        </p:nvSpPr>
        <p:spPr>
          <a:xfrm>
            <a:off x="2971800" y="328196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IN" sz="2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A81BD-8281-8573-3FB7-DC9F600B2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37" y="876288"/>
            <a:ext cx="2776826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30769-E9BE-E70A-7158-2F4AEBD35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91" y="719666"/>
            <a:ext cx="3096381" cy="5418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0A831-7B84-F1CD-7BE5-4C05B3574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69" y="658283"/>
            <a:ext cx="30817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09" y="205592"/>
            <a:ext cx="89165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15" dirty="0"/>
              <a:t>SCREENSHOTS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F7D21-1430-4EA5-D98A-1E5C0DC6CCC7}"/>
              </a:ext>
            </a:extLst>
          </p:cNvPr>
          <p:cNvSpPr txBox="1"/>
          <p:nvPr/>
        </p:nvSpPr>
        <p:spPr>
          <a:xfrm>
            <a:off x="2971800" y="328196"/>
            <a:ext cx="67913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IN" sz="2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334AB-C457-360B-EA0A-57F36E4A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6182" y="1660540"/>
            <a:ext cx="2420248" cy="4513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38B9F-56BF-4F57-75D6-9ACE645E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75753" y="1656368"/>
            <a:ext cx="2420248" cy="4513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04D31-1A40-334C-7F72-79656B8652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5324" y="1656369"/>
            <a:ext cx="2420248" cy="45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946EC-66F7-739E-D748-A1F1716AFDE0}"/>
              </a:ext>
            </a:extLst>
          </p:cNvPr>
          <p:cNvSpPr txBox="1"/>
          <p:nvPr/>
        </p:nvSpPr>
        <p:spPr>
          <a:xfrm>
            <a:off x="686182" y="1309795"/>
            <a:ext cx="61030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✨</a:t>
            </a:r>
            <a:r>
              <a:rPr lang="en-US" dirty="0"/>
              <a:t>The photography portfolio project successfully demonstrates how design, functionality, and creativity can be combined to showcase photographic work in a professional manner.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✨</a:t>
            </a:r>
            <a:r>
              <a:rPr lang="en-US" dirty="0"/>
              <a:t>By creating a clean and responsive layout, the portfolio allows viewers to focus on the images without unnecessary distractions. </a:t>
            </a:r>
            <a:endParaRPr lang="en-IN" dirty="0"/>
          </a:p>
          <a:p>
            <a:r>
              <a:rPr lang="en-IN" dirty="0"/>
              <a:t>✨</a:t>
            </a:r>
            <a:r>
              <a:rPr lang="en-US" dirty="0"/>
              <a:t>Features such as category filters, </a:t>
            </a:r>
            <a:r>
              <a:rPr lang="en-US" dirty="0" err="1"/>
              <a:t>lightbox</a:t>
            </a:r>
            <a:r>
              <a:rPr lang="en-US" dirty="0"/>
              <a:t> viewing, and social media integration enhance user experience while ensuring easy navigation. </a:t>
            </a:r>
            <a:endParaRPr lang="en-IN" dirty="0"/>
          </a:p>
          <a:p>
            <a:r>
              <a:rPr lang="en-IN" dirty="0"/>
              <a:t>✨</a:t>
            </a:r>
            <a:r>
              <a:rPr lang="en-US" dirty="0"/>
              <a:t>This project not only highlights technical skills in web design and development but also reflects personal creativity, style, and storytelling through photography. </a:t>
            </a:r>
            <a:endParaRPr lang="en-IN" dirty="0"/>
          </a:p>
          <a:p>
            <a:r>
              <a:rPr lang="en-IN" dirty="0"/>
              <a:t>✨</a:t>
            </a:r>
            <a:r>
              <a:rPr lang="en-US" dirty="0"/>
              <a:t>The portfolio serves as a digital platform to share work with potential clients, peers, and the public, while also offering opportunities for professional growth. </a:t>
            </a:r>
            <a:endParaRPr lang="en-IN" dirty="0"/>
          </a:p>
          <a:p>
            <a:r>
              <a:rPr lang="en-IN" dirty="0"/>
              <a:t>✨</a:t>
            </a:r>
            <a:r>
              <a:rPr lang="en-US" dirty="0"/>
              <a:t>In conclusion, the project achieved its objective of building an effective, user-friendly, and visually engaging photography portfolio that can be expanded and refined in the future.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9E54-21BB-F231-C455-EFF62CDF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DB5-536B-6682-8A1C-783153AA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IN" dirty="0"/>
              <a:t>PROJECT TITLE</a:t>
            </a:r>
            <a:br>
              <a:rPr lang="en-IN" dirty="0"/>
            </a:br>
            <a:r>
              <a:rPr lang="en-IN" dirty="0"/>
              <a:t>                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📷My photography </a:t>
            </a:r>
            <a:br>
              <a:rPr lang="en-IN" dirty="0"/>
            </a:br>
            <a:r>
              <a:rPr lang="en-IN" dirty="0"/>
              <a:t>                                     portfolio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73ED-D6CD-83AC-136A-9CCDEA43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6666" y="1577340"/>
            <a:ext cx="3115733" cy="2769989"/>
          </a:xfrm>
        </p:spPr>
        <p:txBody>
          <a:bodyPr/>
          <a:lstStyle/>
          <a:p>
            <a:r>
              <a:rPr lang="en-IN" dirty="0"/>
              <a:t>                                                                 </a:t>
            </a:r>
            <a:r>
              <a:rPr lang="en-IN" b="1" dirty="0"/>
              <a:t>                  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5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699542" y="1605766"/>
            <a:ext cx="6181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2.</a:t>
            </a:r>
            <a:r>
              <a:rPr lang="en-IN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of work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3.</a:t>
            </a:r>
            <a:r>
              <a:rPr lang="en-IN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Behind the lens</a:t>
            </a:r>
            <a:endParaRPr lang="en-IN" sz="2800" b="1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an collection</a:t>
            </a:r>
            <a:endParaRPr lang="en-IN" sz="2800" b="1" i="1" u="sng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5.</a:t>
            </a:r>
            <a:r>
              <a:rPr lang="en-IN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endParaRPr lang="en-IN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6.</a:t>
            </a:r>
            <a:r>
              <a:rPr lang="en-IN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7.</a:t>
            </a:r>
            <a:r>
              <a:rPr lang="en-IN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Closing section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701FD-B8A1-EA33-190F-B0EF1B9E7F48}"/>
              </a:ext>
            </a:extLst>
          </p:cNvPr>
          <p:cNvSpPr txBox="1"/>
          <p:nvPr/>
        </p:nvSpPr>
        <p:spPr>
          <a:xfrm>
            <a:off x="1148999" y="2195036"/>
            <a:ext cx="61030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problem is the lack of a centralized, visually appealing, and user-friendly portfolio that can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Showcase diverse categories of photography work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Highlight the photographer’s skills, projects, and achievements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Provide easy access to contact details and services.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 Establish a strong professional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A34E2-74E1-D2AB-416B-A28B2FD0A280}"/>
              </a:ext>
            </a:extLst>
          </p:cNvPr>
          <p:cNvSpPr txBox="1"/>
          <p:nvPr/>
        </p:nvSpPr>
        <p:spPr>
          <a:xfrm>
            <a:off x="1247909" y="2798624"/>
            <a:ext cx="61030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developing this portfolio, I aim to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Establish a strong personal brand in the field of photography.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 my work in a structured and engaging manner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Provide an easy way for potential clients and collaborators to view my services and contact me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Build credibility through testimonials, recognitions, and project showcases.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55D65-82AA-B6C5-5B56-0E0AC0D181D7}"/>
              </a:ext>
            </a:extLst>
          </p:cNvPr>
          <p:cNvSpPr txBox="1"/>
          <p:nvPr/>
        </p:nvSpPr>
        <p:spPr>
          <a:xfrm>
            <a:off x="1026217" y="1502688"/>
            <a:ext cx="61030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1.Potential client</a:t>
            </a:r>
          </a:p>
          <a:p>
            <a:r>
              <a:rPr lang="en-IN" dirty="0"/>
              <a:t>📷Individual</a:t>
            </a:r>
            <a:r>
              <a:rPr lang="en-US" dirty="0"/>
              <a:t> organizations looking to hire a photographer for events, portraits, products, or commercial work.</a:t>
            </a:r>
            <a:endParaRPr lang="en-IN" dirty="0"/>
          </a:p>
          <a:p>
            <a:r>
              <a:rPr lang="en-US" dirty="0"/>
              <a:t> </a:t>
            </a:r>
            <a:endParaRPr lang="en-IN" dirty="0"/>
          </a:p>
          <a:p>
            <a:r>
              <a:rPr lang="en-US" dirty="0"/>
              <a:t>.2. Collaborators / Creative </a:t>
            </a:r>
            <a:r>
              <a:rPr lang="en-IN" dirty="0"/>
              <a:t>Partners</a:t>
            </a:r>
          </a:p>
          <a:p>
            <a:r>
              <a:rPr lang="en-IN" dirty="0"/>
              <a:t>📷</a:t>
            </a:r>
            <a:r>
              <a:rPr lang="en-US" dirty="0"/>
              <a:t> Other photographers, designers, models, makeup artists, or brands who may want to collaborate. </a:t>
            </a:r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They will look for your past projects and artistic style to see</a:t>
            </a:r>
            <a:endParaRPr lang="en-IN" dirty="0"/>
          </a:p>
          <a:p>
            <a:r>
              <a:rPr lang="en-US" dirty="0"/>
              <a:t> 3. Agencies / Recruiters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media agencies, advertising firms, or talent scouts who may want to feature your work or hire you for campaigns. They focus on credibility, achievements, and </a:t>
            </a:r>
            <a:r>
              <a:rPr lang="en-IN" dirty="0"/>
              <a:t>versatility</a:t>
            </a:r>
          </a:p>
          <a:p>
            <a:endParaRPr lang="en-IN" dirty="0"/>
          </a:p>
          <a:p>
            <a:r>
              <a:rPr lang="en-US" dirty="0"/>
              <a:t>4</a:t>
            </a:r>
            <a:r>
              <a:rPr lang="en-IN" dirty="0"/>
              <a:t>.versatility</a:t>
            </a:r>
            <a:r>
              <a:rPr lang="en-US" dirty="0"/>
              <a:t>General Audience / Followers </a:t>
            </a:r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Photography enthusiasts, friends, and the public who admire creative work.</a:t>
            </a:r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 They provide appreciation, recognition, and support — helping build your personal brand.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GB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67843-894B-7ED9-C252-23CE13B6791E}"/>
              </a:ext>
            </a:extLst>
          </p:cNvPr>
          <p:cNvSpPr txBox="1"/>
          <p:nvPr/>
        </p:nvSpPr>
        <p:spPr>
          <a:xfrm>
            <a:off x="3955346" y="2178944"/>
            <a:ext cx="61030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1.Home page an landing page</a:t>
            </a:r>
          </a:p>
          <a:p>
            <a:r>
              <a:rPr lang="en-IN" b="1" i="1" dirty="0"/>
              <a:t> </a:t>
            </a:r>
          </a:p>
          <a:p>
            <a:r>
              <a:rPr lang="en-IN" b="1" i="1" dirty="0"/>
              <a:t>2.Portfolio /gallery page</a:t>
            </a:r>
          </a:p>
          <a:p>
            <a:endParaRPr lang="en-IN" b="1" i="1" dirty="0"/>
          </a:p>
          <a:p>
            <a:r>
              <a:rPr lang="en-IN" b="1" i="1" dirty="0"/>
              <a:t>3.Categories/ filters</a:t>
            </a:r>
          </a:p>
          <a:p>
            <a:endParaRPr lang="en-IN" b="1" i="1" dirty="0"/>
          </a:p>
          <a:p>
            <a:r>
              <a:rPr lang="en-IN" b="1" i="1" dirty="0"/>
              <a:t>4.About page</a:t>
            </a:r>
          </a:p>
          <a:p>
            <a:endParaRPr lang="en-IN" b="1" i="1" dirty="0"/>
          </a:p>
          <a:p>
            <a:r>
              <a:rPr lang="en-IN" b="1" i="1" dirty="0"/>
              <a:t>5.Design principle </a:t>
            </a:r>
          </a:p>
          <a:p>
            <a:endParaRPr lang="en-IN" b="1" i="1" dirty="0"/>
          </a:p>
          <a:p>
            <a:r>
              <a:rPr lang="en-IN" b="1" i="1" dirty="0"/>
              <a:t>6.Contact page</a:t>
            </a:r>
          </a:p>
          <a:p>
            <a:endParaRPr lang="en-IN" b="1" i="1" dirty="0"/>
          </a:p>
          <a:p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4F74D-05F4-2589-985A-E5BC1A68F9CC}"/>
              </a:ext>
            </a:extLst>
          </p:cNvPr>
          <p:cNvSpPr txBox="1"/>
          <p:nvPr/>
        </p:nvSpPr>
        <p:spPr>
          <a:xfrm>
            <a:off x="2469445" y="1948241"/>
            <a:ext cx="61030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Image </a:t>
            </a:r>
            <a:r>
              <a:rPr lang="en-IN" dirty="0"/>
              <a:t>Display</a:t>
            </a:r>
          </a:p>
          <a:p>
            <a:r>
              <a:rPr lang="en-IN" dirty="0"/>
              <a:t>📷</a:t>
            </a:r>
            <a:r>
              <a:rPr lang="en-US" dirty="0"/>
              <a:t> Responsive Gallery (auto-adjusts to screen size)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.Light box Viewer (click a photo → enlarged full screen view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.Slideshow Mode (users can flip through your work).—</a:t>
            </a:r>
            <a:endParaRPr lang="en-IN" dirty="0"/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Navigation &amp; Organization </a:t>
            </a:r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Category Filters (Portrait | Street | Events | Nature)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Search Functionality (search by keyword, tag, or location).Pagination / Infinite Scroll (load more photos smoothly)</a:t>
            </a:r>
            <a:endParaRPr lang="en-IN" dirty="0"/>
          </a:p>
          <a:p>
            <a:r>
              <a:rPr lang="en-US" dirty="0"/>
              <a:t>3. User </a:t>
            </a:r>
            <a:r>
              <a:rPr lang="en-IN" dirty="0"/>
              <a:t>Interaction</a:t>
            </a:r>
          </a:p>
          <a:p>
            <a:r>
              <a:rPr lang="en-IN" dirty="0"/>
              <a:t>📷</a:t>
            </a:r>
            <a:r>
              <a:rPr lang="en-US" dirty="0"/>
              <a:t> Hover Effects (show title, location, camera settings on hover).Like/Favorite Button (optional for engagement)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A4DF3-DD75-0B34-9CFD-B82387290B0A}"/>
              </a:ext>
            </a:extLst>
          </p:cNvPr>
          <p:cNvSpPr txBox="1"/>
          <p:nvPr/>
        </p:nvSpPr>
        <p:spPr>
          <a:xfrm>
            <a:off x="2398889" y="2389116"/>
            <a:ext cx="61030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&amp; Layout Outcome </a:t>
            </a:r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A minimalist, clean website design that highlights photos without distractions.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Created grid-based gallery pages with filters (Portrait, Landscape, Street, Events).Integrated light box functionality for full screen viewing.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19B6D-4742-D1CB-869A-8A6C54B41970}"/>
              </a:ext>
            </a:extLst>
          </p:cNvPr>
          <p:cNvSpPr txBox="1"/>
          <p:nvPr/>
        </p:nvSpPr>
        <p:spPr>
          <a:xfrm>
            <a:off x="2398889" y="4430298"/>
            <a:ext cx="61030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</a:t>
            </a:r>
            <a:r>
              <a:rPr lang="en-US" dirty="0"/>
              <a:t>User Experience </a:t>
            </a:r>
            <a:r>
              <a:rPr lang="en-IN" dirty="0"/>
              <a:t>Results</a:t>
            </a:r>
          </a:p>
          <a:p>
            <a:r>
              <a:rPr lang="en-IN" dirty="0"/>
              <a:t>📷</a:t>
            </a:r>
            <a:r>
              <a:rPr lang="en-US" dirty="0"/>
              <a:t> Visitors can easily navigate between portfolio categories.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</a:t>
            </a:r>
            <a:r>
              <a:rPr lang="en-US" dirty="0"/>
              <a:t> Smooth</a:t>
            </a:r>
            <a:r>
              <a:rPr lang="en-IN" dirty="0"/>
              <a:t> </a:t>
            </a:r>
            <a:r>
              <a:rPr lang="en-US" dirty="0"/>
              <a:t>sideshow &amp; zoom features improve engagement. </a:t>
            </a:r>
            <a:endParaRPr lang="en-IN" dirty="0"/>
          </a:p>
          <a:p>
            <a:endParaRPr lang="en-IN" dirty="0"/>
          </a:p>
          <a:p>
            <a:r>
              <a:rPr lang="en-IN" dirty="0"/>
              <a:t>📷Faster</a:t>
            </a:r>
            <a:r>
              <a:rPr lang="en-US" dirty="0"/>
              <a:t> image loading with lazy load optimization. Positive feedback from peers/test users on simplicity and clarity.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                              📷My photography                                       portfolio</vt:lpstr>
      <vt:lpstr>AGENDA</vt:lpstr>
      <vt:lpstr>PROBLEM STATEMENT</vt:lpstr>
      <vt:lpstr>PROJECT OVERVIEW</vt:lpstr>
      <vt:lpstr>WHO ARE THE END USERS?</vt:lpstr>
      <vt:lpstr>PowerPoint Presentation</vt:lpstr>
      <vt:lpstr>FEATURES AND FUNCTIONALITY</vt:lpstr>
      <vt:lpstr>RESULTS</vt:lpstr>
      <vt:lpstr>SCREENSHOTS </vt:lpstr>
      <vt:lpstr>SCREENSHOTS 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elogeshwari009@gmail.com</cp:lastModifiedBy>
  <cp:revision>40</cp:revision>
  <dcterms:created xsi:type="dcterms:W3CDTF">2024-03-29T15:07:22Z</dcterms:created>
  <dcterms:modified xsi:type="dcterms:W3CDTF">2025-09-08T07:44:33Z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