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Click to edit Master title style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Lucida Sans" charset="0"/>
              </a:rPr>
              <a:t>Click to edit Master subtitle style</a:t>
            </a: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dt" idx="10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ftr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1" name="文本框"/>
          <p:cNvSpPr>
            <a:spLocks noGrp="1"/>
          </p:cNvSpPr>
          <p:nvPr>
            <p:ph type="sldNum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34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54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79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dt" idx="10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ftr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ldNum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51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47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16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16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2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06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2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8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9/5/2025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0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Portfolio Presentation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Lucida Sans" charset="0"/>
              </a:rPr>
              <a:t>By Gopikrishna </a:t>
            </a:r>
            <a:endParaRPr lang="zh-CN" altLang="en-US" sz="3200" b="0" i="0" u="none" strike="noStrike" kern="1200" cap="none" spc="0" baseline="0">
              <a:solidFill>
                <a:srgbClr val="898989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870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GitHub Link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GitHub Repository: 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https://github.com/mgac32124u18021-ship-it/TNSDC-FWD-GOPIKRISHNA/upload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7733B-564A-AFF6-EE35-F679F31E5066}"/>
              </a:ext>
            </a:extLst>
          </p:cNvPr>
          <p:cNvSpPr txBox="1"/>
          <p:nvPr/>
        </p:nvSpPr>
        <p:spPr>
          <a:xfrm>
            <a:off x="3658505" y="251301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Problem Statement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Many developers struggle to effectively showcase their skills, projects, and technical expertise through an engaging online portfolio. A well-structured portfolio is essential to attract potential employers or clients.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15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Project Overview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This project is a personal developer portfolio website designed to highlight skills, showcase projects, and provide an easy way for potential employers or collaborators to get in touch.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0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End User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The target users include: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Potential employers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Recruiters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Clients looking for web developers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Fellow developers exploring collaboration opportunities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639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Tools and Technologies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HTML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CSS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JavaScript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Java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CodePen for development and testing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GitHub for version control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306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Portfolio Design and Layout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Clean and modern dark-themed UI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Sections: Home, About Me, Skills, Projects, Contact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Responsive design for mobile and desktop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Organized structure for easy navigation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54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Features and Functionality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Personal introduction and about section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Skills represented with progress bars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Project showcase with links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Contact form for direct communication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- Footer with copyright © 2025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91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Result and Screenshot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The portfolio successfully represents the developer’s skills and projects.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Below is a screenshot of the portfolio: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pic>
        <p:nvPicPr>
          <p:cNvPr id="33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9612" y="3318948"/>
            <a:ext cx="5050282" cy="375801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8646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Conclusion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Lucida Sans" charset="0"/>
              </a:rPr>
              <a:t>The portfolio provides a professional platform for showcasing technical skills and projects. It enhances visibility for recruiters, clients, and collaborators while demonstrating web development expertise.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72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</TotalTime>
  <Application>Microsoft Office PowerPoint</Application>
  <PresentationFormat>On-screen Show (4:3)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Portfolio Presentation</vt:lpstr>
      <vt:lpstr>Problem Statement</vt:lpstr>
      <vt:lpstr>Project Overview</vt:lpstr>
      <vt:lpstr>End User</vt:lpstr>
      <vt:lpstr>Tools and Technologies</vt:lpstr>
      <vt:lpstr>Portfolio Design and Layout</vt:lpstr>
      <vt:lpstr>Features and Functionality</vt:lpstr>
      <vt:lpstr>Result and Screenshot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Presentation</dc:title>
  <dc:description>generated using python-pptx</dc:description>
  <cp:lastModifiedBy>Jack J</cp:lastModifiedBy>
  <cp:revision>2</cp:revision>
  <dcterms:created xsi:type="dcterms:W3CDTF">2013-01-27T09:14:16Z</dcterms:created>
  <dcterms:modified xsi:type="dcterms:W3CDTF">2025-09-05T05:10:45Z</dcterms:modified>
</cp:coreProperties>
</file>