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66" r:id="rId15"/>
    <p:sldId id="267" r:id="rId16"/>
    <p:sldId id="268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jpeg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2CB2-0263-86F8-D7B1-C057FAD4B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-939938" y="0"/>
            <a:ext cx="9471854" cy="1303551"/>
          </a:xfrm>
        </p:spPr>
        <p:txBody>
          <a:bodyPr/>
          <a:lstStyle/>
          <a:p>
            <a:r>
              <a:rPr lang="en-GB"/>
              <a:t>Digital </a:t>
            </a:r>
            <a:r>
              <a:rPr lang="en-GB" b="1" i="1"/>
              <a:t>portfolio</a:t>
            </a:r>
            <a:r>
              <a:rPr lang="en-GB"/>
              <a:t>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FD1A8-173F-10F3-5D5D-785FA52C1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094" y="5143500"/>
            <a:ext cx="6715125" cy="150018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/>
              <a:t>S.Ishwarya</a:t>
            </a:r>
          </a:p>
          <a:p>
            <a:pPr algn="l"/>
            <a:r>
              <a:rPr lang="en-GB"/>
              <a:t>Astvu32132124u1802</a:t>
            </a:r>
          </a:p>
          <a:p>
            <a:pPr algn="l"/>
            <a:r>
              <a:rPr lang="en-GB"/>
              <a:t>B.Sc computer science </a:t>
            </a:r>
          </a:p>
          <a:p>
            <a:pPr algn="l"/>
            <a:r>
              <a:rPr lang="en-GB"/>
              <a:t>Mithurangam govt arts college-Thiruvalluvar university </a:t>
            </a:r>
          </a:p>
          <a:p>
            <a:endParaRPr lang="en-GB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7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9203-48AC-D6DC-CB4F-33D77309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2876"/>
            <a:ext cx="9690496" cy="1428749"/>
          </a:xfrm>
        </p:spPr>
        <p:txBody>
          <a:bodyPr/>
          <a:lstStyle/>
          <a:p>
            <a:r>
              <a:rPr lang="en-GB" dirty="0"/>
              <a:t>Features and functionality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A927B-FCB4-2CB0-EBC2-B4BA2AD0B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1646" y="2052770"/>
            <a:ext cx="9690496" cy="341219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Navigation Bar – Smooth scrolling between memory sections (Home, Photos, Stories, School Days, etc.)
🖼️ Photo Gallery – Display childhood photos, albums, and scanned drawings/certificates.
📖 Memory Showcase – Highlight stories, funny moments, and special events with images or notes.
🎵 Multimedia Support – Option to add background music, voice notes, or videos for a nostalgic touch.
✍️ Guestbook / Comments Section – Allow family or friends to share their own memories and messages.
📬 Contact / Tribute Section – Easy way to connect or dedicate messages to loved 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6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1A9A-80BE-7E43-71D3-448AC94E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535" y="609600"/>
            <a:ext cx="7768579" cy="944166"/>
          </a:xfrm>
        </p:spPr>
        <p:txBody>
          <a:bodyPr/>
          <a:lstStyle/>
          <a:p>
            <a:r>
              <a:rPr lang="en-GB" dirty="0"/>
              <a:t>RESULT AND SCREENSHOT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1FA1FE-1BF5-6118-DCAF-908F45DCD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4559" y="2598738"/>
            <a:ext cx="2723063" cy="3649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20604F-2F2B-C1F9-3A97-AFD46DD9E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890" y="2602443"/>
            <a:ext cx="2811490" cy="345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2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0A51-A2F6-5BF1-A8A3-9B6F70AF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5443" y="609600"/>
            <a:ext cx="6118620" cy="872727"/>
          </a:xfrm>
        </p:spPr>
        <p:txBody>
          <a:bodyPr/>
          <a:lstStyle/>
          <a:p>
            <a:r>
              <a:rPr lang="en-GB" dirty="0"/>
              <a:t>RESULT AND SCREENSHOT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D5F636-7E9D-1A1B-3A65-3AC8B1631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946" y="2598738"/>
            <a:ext cx="2734398" cy="36496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3CE28B-4FDD-BDDF-65F4-1763ADF2E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802" y="3515824"/>
            <a:ext cx="2734398" cy="1705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0E5A32-4704-F7A4-E1C6-51FA03AE22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658" y="2852600"/>
            <a:ext cx="4048123" cy="303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07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9585-6C54-D66B-E4C3-AC16EC5D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450" y="767953"/>
            <a:ext cx="7850980" cy="762133"/>
          </a:xfrm>
        </p:spPr>
        <p:txBody>
          <a:bodyPr/>
          <a:lstStyle/>
          <a:p>
            <a:r>
              <a:rPr lang="en-GB" dirty="0">
                <a:solidFill>
                  <a:schemeClr val="tx2"/>
                </a:solidFill>
                <a:latin typeface="Aptos SemiBold" panose="02000000000000000000" pitchFamily="2" charset="0"/>
                <a:ea typeface="Aptos SemiBold" panose="02000000000000000000" pitchFamily="2" charset="0"/>
              </a:rPr>
              <a:t>RESULT AND  SCREENSHOT </a:t>
            </a:r>
            <a:endParaRPr lang="en-US" dirty="0">
              <a:solidFill>
                <a:schemeClr val="tx2"/>
              </a:solidFill>
              <a:latin typeface="Aptos SemiBold" panose="02000000000000000000" pitchFamily="2" charset="0"/>
              <a:ea typeface="Aptos SemiBold" panose="02000000000000000000" pitchFamily="2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504CCE-D83C-A4FB-90CC-4445095CD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7528" y="2756600"/>
            <a:ext cx="6607969" cy="367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51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60CC-74B5-FC25-9630-F98A2BA77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16BF-DC28-8902-B107-D3566FA53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270" y="1337733"/>
            <a:ext cx="5410199" cy="47159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
                             </a:t>
            </a:r>
            <a:r>
              <a:rPr lang="en-GB" u="sng" dirty="0"/>
              <a:t>HIGHLIGHTS</a:t>
            </a:r>
            <a:r>
              <a:rPr lang="en-GB" dirty="0"/>
              <a:t> </a:t>
            </a:r>
            <a:r>
              <a:rPr lang="en-GB" u="sng" dirty="0"/>
              <a:t>OF</a:t>
            </a:r>
            <a:r>
              <a:rPr lang="en-GB" dirty="0"/>
              <a:t> </a:t>
            </a:r>
            <a:r>
              <a:rPr lang="en-GB" u="sng" dirty="0"/>
              <a:t>MY</a:t>
            </a:r>
            <a:r>
              <a:rPr lang="en-GB" dirty="0"/>
              <a:t> </a:t>
            </a:r>
            <a:r>
              <a:rPr lang="en-GB" u="sng" dirty="0"/>
              <a:t>PROJECT</a:t>
            </a:r>
            <a:r>
              <a:rPr lang="en-GB" dirty="0"/>
              <a:t>
➤ Created a portfolio to preserve and showcase childhood memories.
➤ Included photos, stories, hobbies, and school achievements.
➤ Organized sections like Home, Gallery, Stories, and Contact.
➤ Designed in a simple, </a:t>
            </a:r>
            <a:r>
              <a:rPr lang="en-GB" dirty="0" err="1"/>
              <a:t>colorful</a:t>
            </a:r>
            <a:r>
              <a:rPr lang="en-GB" dirty="0"/>
              <a:t>, and user-friendly layout.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60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6195-23CE-5E81-1696-5277E616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73179-4B6A-4525-2C14-5BE63CEA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348" y="1802739"/>
            <a:ext cx="6225777" cy="410633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                                    </a:t>
            </a:r>
            <a:r>
              <a:rPr lang="en-GB" u="sng" dirty="0"/>
              <a:t>FINAL</a:t>
            </a:r>
            <a:r>
              <a:rPr lang="en-GB" dirty="0"/>
              <a:t> </a:t>
            </a:r>
            <a:r>
              <a:rPr lang="en-GB" u="sng" dirty="0"/>
              <a:t>SUMMARY</a:t>
            </a:r>
            <a:r>
              <a:rPr lang="en-GB" dirty="0"/>
              <a:t>
➤ The project helps me cherish and preserve my childhood memories.
➤ It allows me to share special moments, stories, and photos in a creative way.
➤ A meaningful step to reflect on the past and stay connected with loved ones.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6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7D07-4E00-3B12-A2A3-CF3D8EA7F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45D82-A3AC-CEA8-C6C4-E9AA414E5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6293" y="1337733"/>
            <a:ext cx="5726113" cy="482957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                        </a:t>
            </a:r>
            <a:r>
              <a:rPr lang="en-GB" u="sng" dirty="0"/>
              <a:t>BENEFITS</a:t>
            </a:r>
            <a:r>
              <a:rPr lang="en-GB" dirty="0"/>
              <a:t> </a:t>
            </a:r>
            <a:r>
              <a:rPr lang="en-GB" u="sng" dirty="0"/>
              <a:t>TO</a:t>
            </a:r>
            <a:r>
              <a:rPr lang="en-GB" dirty="0"/>
              <a:t> </a:t>
            </a:r>
            <a:r>
              <a:rPr lang="en-GB" u="sng" dirty="0"/>
              <a:t>THE</a:t>
            </a:r>
            <a:r>
              <a:rPr lang="en-GB" dirty="0"/>
              <a:t> </a:t>
            </a:r>
            <a:r>
              <a:rPr lang="en-GB" u="sng" dirty="0"/>
              <a:t>SOCIETY</a:t>
            </a:r>
            <a:r>
              <a:rPr lang="en-GB" dirty="0"/>
              <a:t>
➤ Preserves childhood stories, photos, and traditions for future generations.
➤ Provides families and friends with easy access to shared memories.
➤ Encourages others to document and celebrate their own childhood experiences.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93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7D78A-EB2F-6D99-B839-18601253E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770" y="1839516"/>
            <a:ext cx="8476059" cy="27729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9600" dirty="0">
                <a:latin typeface="Baguet Script" panose="02000000000000000000" pitchFamily="2" charset="0"/>
                <a:ea typeface="Baguet Script" panose="02000000000000000000" pitchFamily="2" charset="0"/>
              </a:rPr>
              <a:t>Thanking you</a:t>
            </a:r>
            <a:endParaRPr lang="en-US" sz="9600" dirty="0">
              <a:latin typeface="Baguet Script" panose="02000000000000000000" pitchFamily="2" charset="0"/>
              <a:ea typeface="Baguet Scrip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7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090A-92C3-6093-FFD6-25238E07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5286" y="1667999"/>
            <a:ext cx="10131425" cy="476383"/>
          </a:xfrm>
        </p:spPr>
        <p:txBody>
          <a:bodyPr>
            <a:normAutofit fontScale="90000"/>
          </a:bodyPr>
          <a:lstStyle/>
          <a:p>
            <a:r>
              <a:rPr lang="en-GB"/>
              <a:t>My childhood memories portfolio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4553D-DECC-75C6-1CD5-BC9BA30FE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535" y="4276064"/>
            <a:ext cx="10131425" cy="875109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
🌟 “Simple days, unforgettable memories.”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3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ED2B-B240-A0E9-BA43-3848ACECE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453" y="607219"/>
            <a:ext cx="9192023" cy="1297914"/>
          </a:xfr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D573-EF31-49AC-029A-924060A0D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7469" y="1768079"/>
            <a:ext cx="8209757" cy="366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/>
              <a:t>1.Portfolio design and Layout</a:t>
            </a:r>
          </a:p>
          <a:p>
            <a:pPr marL="0" indent="0">
              <a:buNone/>
            </a:pPr>
            <a:r>
              <a:rPr lang="en-GB"/>
              <a:t>2.Tools and Technologies
3.Problem Statement
4.Features and Functionality
5.Project Overview
6.Results and Screenshots
7.Conclusion</a:t>
            </a:r>
          </a:p>
          <a:p>
            <a:pPr marL="0" indent="0">
              <a:buNone/>
            </a:pPr>
            <a:r>
              <a:rPr lang="en-GB"/>
              <a:t>8.Github Link</a:t>
            </a:r>
          </a:p>
        </p:txBody>
      </p:sp>
    </p:spTree>
    <p:extLst>
      <p:ext uri="{BB962C8B-B14F-4D97-AF65-F5344CB8AC3E}">
        <p14:creationId xmlns:p14="http://schemas.microsoft.com/office/powerpoint/2010/main" val="306133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2C3A0-6948-7D9B-3691-E69D5BDE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606556"/>
            <a:ext cx="10131425" cy="1456267"/>
          </a:xfrm>
        </p:spPr>
        <p:txBody>
          <a:bodyPr/>
          <a:lstStyle/>
          <a:p>
            <a:r>
              <a:rPr lang="en-GB"/>
              <a:t>Problem statement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DFB7-328F-5523-6727-C6ED5904B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9641" y="2062823"/>
            <a:ext cx="7352507" cy="276820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* Childhood memories fade away over time, making it hard to preserve them vividly.
* Physical photo albums or handwritten diaries are easily damaged, lost, or forgotten.
* Without a structured way to store and revisit memories, special moments may be overlooked.
* Sharing these memories with family, friends, or future generations becomes challenging.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2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8FD7-314B-C60B-5786-455B7B7F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D46D6-B92D-3878-0995-AD1BCCBB8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065868"/>
            <a:ext cx="8261746" cy="3291946"/>
          </a:xfrm>
        </p:spPr>
        <p:txBody>
          <a:bodyPr>
            <a:normAutofit/>
          </a:bodyPr>
          <a:lstStyle/>
          <a:p>
            <a:endParaRPr lang="en-GB" sz="2000" b="1" dirty="0"/>
          </a:p>
          <a:p>
            <a:r>
              <a:rPr lang="en-GB" sz="2000" dirty="0"/>
              <a:t>☑ Digital collection to preserve and showcase childhood memories.</a:t>
            </a:r>
          </a:p>
          <a:p>
            <a:r>
              <a:rPr lang="en-GB" sz="2000" dirty="0"/>
              <a:t>☑ Main idea: Highlight special moments 🌟, emotions 💖, and experiences 🎉 from early life.</a:t>
            </a:r>
          </a:p>
          <a:p>
            <a:r>
              <a:rPr lang="en-GB" sz="2000" dirty="0"/>
              <a:t>☑ Goal: 🌍 Create a lasting archive to revisit memories and share with family, friends, and future generations.</a:t>
            </a: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3298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65AA-C028-1CEE-549D-803D84AD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0A397-3CA8-0ABE-9475-34430A915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227" y="1714500"/>
            <a:ext cx="7350919" cy="3429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GB" sz="2000" b="1" dirty="0"/>
          </a:p>
          <a:p>
            <a:r>
              <a:rPr lang="en-GB" sz="2000" b="1" dirty="0"/>
              <a:t>Project contains</a:t>
            </a:r>
            <a:endParaRPr lang="en-GB" sz="2000" dirty="0"/>
          </a:p>
          <a:p>
            <a:r>
              <a:rPr lang="en-GB" sz="2000" dirty="0"/>
              <a:t>• About Me – introduction and childhood background.</a:t>
            </a:r>
          </a:p>
          <a:p>
            <a:r>
              <a:rPr lang="en-GB" sz="2000" dirty="0"/>
              <a:t>• Profile – favorite games, hobbies, school life, and friendships.</a:t>
            </a:r>
          </a:p>
          <a:p>
            <a:r>
              <a:rPr lang="en-GB" sz="2000" dirty="0"/>
              <a:t>• Memories – photos, stories, and unforgettable experiences.</a:t>
            </a:r>
          </a:p>
          <a:p>
            <a:r>
              <a:rPr lang="en-GB" sz="2000" dirty="0"/>
              <a:t>• Sharing – connect with family and friends to relive moments together.</a:t>
            </a:r>
          </a:p>
        </p:txBody>
      </p:sp>
    </p:spTree>
    <p:extLst>
      <p:ext uri="{BB962C8B-B14F-4D97-AF65-F5344CB8AC3E}">
        <p14:creationId xmlns:p14="http://schemas.microsoft.com/office/powerpoint/2010/main" val="350657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8BF2-6B36-6335-5D60-FD7D315A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GB" dirty="0"/>
              <a:t>Who are the end users?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43B8F-C503-1A1A-47F0-43A3C98E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774" y="1650206"/>
            <a:ext cx="8583215" cy="3894402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👨‍👩‍👧 Family members – parents, grandparents, siblings who want to cherish old memories.</a:t>
            </a:r>
          </a:p>
          <a:p>
            <a:r>
              <a:rPr lang="en-GB" dirty="0"/>
              <a:t>👬 Friends – childhood friends who shared those moments.</a:t>
            </a:r>
          </a:p>
          <a:p>
            <a:r>
              <a:rPr lang="en-GB" dirty="0"/>
              <a:t>📖 Future generations – children or relatives who can learn family history.</a:t>
            </a:r>
          </a:p>
          <a:p>
            <a:r>
              <a:rPr lang="en-GB" dirty="0"/>
              <a:t>🎓 Students/Researchers – those studying culture, personal history, or memory preservation.</a:t>
            </a:r>
          </a:p>
          <a:p>
            <a:r>
              <a:rPr lang="en-GB" dirty="0"/>
              <a:t>🌍 General audience – anyone interested in nostalgic stories or experiences.</a:t>
            </a:r>
          </a:p>
        </p:txBody>
      </p:sp>
    </p:spTree>
    <p:extLst>
      <p:ext uri="{BB962C8B-B14F-4D97-AF65-F5344CB8AC3E}">
        <p14:creationId xmlns:p14="http://schemas.microsoft.com/office/powerpoint/2010/main" val="1888319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7B14-08A4-971F-1667-AD3D5868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and techniques used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7C6CD-D3C9-38AC-D4BA-95D1C81BE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7375"/>
            <a:ext cx="8583215" cy="3857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• </a:t>
            </a:r>
            <a:r>
              <a:rPr lang="en-GB" sz="2000" b="1" dirty="0"/>
              <a:t>Tools</a:t>
            </a:r>
            <a:r>
              <a:rPr lang="en-GB" sz="2000" dirty="0"/>
              <a:t> – Digital album software, Google Photos, Canva, MS PowerPoint, or simple website builders.</a:t>
            </a:r>
          </a:p>
          <a:p>
            <a:pPr marL="0" indent="0">
              <a:buNone/>
            </a:pPr>
            <a:r>
              <a:rPr lang="en-GB" sz="2000" dirty="0"/>
              <a:t>• </a:t>
            </a:r>
            <a:r>
              <a:rPr lang="en-GB" sz="2000" b="1" dirty="0"/>
              <a:t>Techniques</a:t>
            </a:r>
            <a:r>
              <a:rPr lang="en-GB" sz="2000" dirty="0"/>
              <a:t> –</a:t>
            </a:r>
          </a:p>
          <a:p>
            <a:r>
              <a:rPr lang="en-GB" sz="2000" dirty="0"/>
              <a:t>Photo scanning and digitalization</a:t>
            </a:r>
          </a:p>
          <a:p>
            <a:r>
              <a:rPr lang="en-GB" sz="2000" dirty="0"/>
              <a:t>Story writing ✍️</a:t>
            </a:r>
          </a:p>
          <a:p>
            <a:r>
              <a:rPr lang="en-GB" sz="2000" dirty="0"/>
              <a:t>Memory journaling 📖</a:t>
            </a:r>
          </a:p>
          <a:p>
            <a:r>
              <a:rPr lang="en-GB" sz="2000" dirty="0"/>
              <a:t>Timeline creation 📅</a:t>
            </a:r>
          </a:p>
          <a:p>
            <a:r>
              <a:rPr lang="en-GB" sz="2000" dirty="0"/>
              <a:t>Creative design &amp; layout </a:t>
            </a:r>
          </a:p>
        </p:txBody>
      </p:sp>
    </p:spTree>
    <p:extLst>
      <p:ext uri="{BB962C8B-B14F-4D97-AF65-F5344CB8AC3E}">
        <p14:creationId xmlns:p14="http://schemas.microsoft.com/office/powerpoint/2010/main" val="361228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BE37-FDAF-5EF5-5BA6-9B396A70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177932"/>
            <a:ext cx="10131425" cy="1456267"/>
          </a:xfrm>
        </p:spPr>
        <p:txBody>
          <a:bodyPr/>
          <a:lstStyle/>
          <a:p>
            <a:r>
              <a:rPr lang="en-GB" dirty="0"/>
              <a:t>Portfolio design and layout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DECA-92CD-433A-C967-AEB179D40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75" y="1723496"/>
            <a:ext cx="10131425" cy="36491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 </a:t>
            </a:r>
            <a:r>
              <a:rPr lang="en-GB" u="sng" dirty="0"/>
              <a:t>Sections</a:t>
            </a:r>
            <a:r>
              <a:rPr lang="en-GB" dirty="0"/>
              <a:t> </a:t>
            </a:r>
            <a:r>
              <a:rPr lang="en-GB" u="sng" dirty="0"/>
              <a:t>Included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
🏠 Home / About Me – A short introduction and a glimpse into childhood background.
📸 Photo Gallery – Collection of childhood photos, special occasions, and family moments.
🎮 Hobbies &amp; Interests – Activities, </a:t>
            </a:r>
            <a:r>
              <a:rPr lang="en-GB" dirty="0" err="1"/>
              <a:t>favorite</a:t>
            </a:r>
            <a:r>
              <a:rPr lang="en-GB" dirty="0"/>
              <a:t> games, toys, or pastimes enjoyed during childhood.
✍️ Stories / Memories – Short write-ups or anecdotes describing funny, happy, or meaningful childhood events.
📚 School Days – Achievements, drawings, certificates, or memorable experiences from school life.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574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Celestial</vt:lpstr>
      <vt:lpstr>Digital portfolio </vt:lpstr>
      <vt:lpstr>My childhood memories portfolio </vt:lpstr>
      <vt:lpstr>agenda</vt:lpstr>
      <vt:lpstr>Problem statement </vt:lpstr>
      <vt:lpstr>Project overview </vt:lpstr>
      <vt:lpstr>Project overview </vt:lpstr>
      <vt:lpstr>Who are the end users?</vt:lpstr>
      <vt:lpstr>Tools and techniques used </vt:lpstr>
      <vt:lpstr>Portfolio design and layout </vt:lpstr>
      <vt:lpstr>Features and functionality </vt:lpstr>
      <vt:lpstr>RESULT AND SCREENSHOT </vt:lpstr>
      <vt:lpstr>RESULT AND SCREENSHOT</vt:lpstr>
      <vt:lpstr>RESULT AND  SCREENSHOT </vt:lpstr>
      <vt:lpstr>Conclusion </vt:lpstr>
      <vt:lpstr>Conclusion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S Ishwarya</dc:creator>
  <cp:lastModifiedBy>S Ishwarya</cp:lastModifiedBy>
  <cp:revision>4</cp:revision>
  <dcterms:created xsi:type="dcterms:W3CDTF">2025-09-04T09:25:43Z</dcterms:created>
  <dcterms:modified xsi:type="dcterms:W3CDTF">2025-09-04T11:58:21Z</dcterms:modified>
</cp:coreProperties>
</file>