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9/4/2025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424B-E4A4-D6D6-62B2-A4A262AF2F5D}"/>
              </a:ext>
            </a:extLst>
          </p:cNvPr>
          <p:cNvSpPr>
            <a:spLocks noGrp="1"/>
          </p:cNvSpPr>
          <p:nvPr>
            <p:ph type="ctrTitle"/>
          </p:nvPr>
        </p:nvSpPr>
        <p:spPr>
          <a:xfrm>
            <a:off x="1501414" y="-12547"/>
            <a:ext cx="8689976" cy="2509213"/>
          </a:xfrm>
        </p:spPr>
        <p:txBody>
          <a:bodyPr/>
          <a:lstStyle/>
          <a:p>
            <a:r>
              <a:rPr lang="en-GB"/>
              <a:t>Digital portfolio </a:t>
            </a:r>
            <a:endParaRPr lang="en-US"/>
          </a:p>
        </p:txBody>
      </p:sp>
      <p:sp>
        <p:nvSpPr>
          <p:cNvPr id="3" name="Subtitle 2">
            <a:extLst>
              <a:ext uri="{FF2B5EF4-FFF2-40B4-BE49-F238E27FC236}">
                <a16:creationId xmlns:a16="http://schemas.microsoft.com/office/drawing/2014/main" id="{9826BECC-16A8-7A98-6E70-6B3436EDEDC3}"/>
              </a:ext>
            </a:extLst>
          </p:cNvPr>
          <p:cNvSpPr>
            <a:spLocks noGrp="1"/>
          </p:cNvSpPr>
          <p:nvPr>
            <p:ph type="subTitle" idx="1"/>
          </p:nvPr>
        </p:nvSpPr>
        <p:spPr>
          <a:xfrm>
            <a:off x="1751012" y="3886199"/>
            <a:ext cx="7072255" cy="1729741"/>
          </a:xfrm>
        </p:spPr>
        <p:txBody>
          <a:bodyPr>
            <a:normAutofit fontScale="92500" lnSpcReduction="20000"/>
          </a:bodyPr>
          <a:lstStyle/>
          <a:p>
            <a:r>
              <a:rPr lang="en-GB" b="1" i="1"/>
              <a:t>Jagathees.k</a:t>
            </a:r>
          </a:p>
          <a:p>
            <a:r>
              <a:rPr lang="en-GB" b="1" i="1"/>
              <a:t>Astvu32132124u18024 </a:t>
            </a:r>
          </a:p>
          <a:p>
            <a:r>
              <a:rPr lang="en-GB" b="1" i="1"/>
              <a:t>B sc computer science </a:t>
            </a:r>
          </a:p>
          <a:p>
            <a:r>
              <a:rPr lang="en-GB" b="1" i="1"/>
              <a:t>Thiruvallur university </a:t>
            </a:r>
          </a:p>
          <a:p>
            <a:endParaRPr lang="en-US" b="1" i="1"/>
          </a:p>
        </p:txBody>
      </p:sp>
    </p:spTree>
    <p:extLst>
      <p:ext uri="{BB962C8B-B14F-4D97-AF65-F5344CB8AC3E}">
        <p14:creationId xmlns:p14="http://schemas.microsoft.com/office/powerpoint/2010/main" val="4040429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9D8F-4361-4B98-3DB4-4C9D89D91D61}"/>
              </a:ext>
            </a:extLst>
          </p:cNvPr>
          <p:cNvSpPr>
            <a:spLocks noGrp="1"/>
          </p:cNvSpPr>
          <p:nvPr>
            <p:ph type="title"/>
          </p:nvPr>
        </p:nvSpPr>
        <p:spPr/>
        <p:txBody>
          <a:bodyPr/>
          <a:lstStyle/>
          <a:p>
            <a:r>
              <a:rPr lang="en-GB"/>
              <a:t>Result and sCreenshot</a:t>
            </a:r>
            <a:endParaRPr lang="en-US"/>
          </a:p>
        </p:txBody>
      </p:sp>
      <p:pic>
        <p:nvPicPr>
          <p:cNvPr id="4" name="Content Placeholder 3">
            <a:extLst>
              <a:ext uri="{FF2B5EF4-FFF2-40B4-BE49-F238E27FC236}">
                <a16:creationId xmlns:a16="http://schemas.microsoft.com/office/drawing/2014/main" id="{530B9480-F0AA-4315-B33A-964A3FC6D396}"/>
              </a:ext>
            </a:extLst>
          </p:cNvPr>
          <p:cNvPicPr>
            <a:picLocks noGrp="1" noChangeAspect="1"/>
          </p:cNvPicPr>
          <p:nvPr>
            <p:ph sz="quarter" idx="13"/>
          </p:nvPr>
        </p:nvPicPr>
        <p:blipFill>
          <a:blip r:embed="rId2"/>
          <a:stretch>
            <a:fillRect/>
          </a:stretch>
        </p:blipFill>
        <p:spPr>
          <a:xfrm>
            <a:off x="638716" y="2214694"/>
            <a:ext cx="4990707" cy="4024789"/>
          </a:xfrm>
          <a:prstGeom prst="rect">
            <a:avLst/>
          </a:prstGeom>
        </p:spPr>
      </p:pic>
      <p:pic>
        <p:nvPicPr>
          <p:cNvPr id="5" name="Picture 4">
            <a:extLst>
              <a:ext uri="{FF2B5EF4-FFF2-40B4-BE49-F238E27FC236}">
                <a16:creationId xmlns:a16="http://schemas.microsoft.com/office/drawing/2014/main" id="{61E73707-CFDA-1011-F1A4-85D76A7C5357}"/>
              </a:ext>
            </a:extLst>
          </p:cNvPr>
          <p:cNvPicPr>
            <a:picLocks noChangeAspect="1"/>
          </p:cNvPicPr>
          <p:nvPr/>
        </p:nvPicPr>
        <p:blipFill>
          <a:blip r:embed="rId3"/>
          <a:stretch>
            <a:fillRect/>
          </a:stretch>
        </p:blipFill>
        <p:spPr>
          <a:xfrm>
            <a:off x="5904481" y="1946860"/>
            <a:ext cx="5648803" cy="4380433"/>
          </a:xfrm>
          <a:prstGeom prst="rect">
            <a:avLst/>
          </a:prstGeom>
        </p:spPr>
      </p:pic>
    </p:spTree>
    <p:extLst>
      <p:ext uri="{BB962C8B-B14F-4D97-AF65-F5344CB8AC3E}">
        <p14:creationId xmlns:p14="http://schemas.microsoft.com/office/powerpoint/2010/main" val="213889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1461-D92C-03C6-0E60-5500D535F02A}"/>
              </a:ext>
            </a:extLst>
          </p:cNvPr>
          <p:cNvSpPr>
            <a:spLocks noGrp="1"/>
          </p:cNvSpPr>
          <p:nvPr>
            <p:ph type="title"/>
          </p:nvPr>
        </p:nvSpPr>
        <p:spPr/>
        <p:txBody>
          <a:bodyPr/>
          <a:lstStyle/>
          <a:p>
            <a:r>
              <a:rPr lang="en-GB"/>
              <a:t>Result and </a:t>
            </a:r>
            <a:r>
              <a:rPr lang="en-GB" err="1"/>
              <a:t>scREenShoTs</a:t>
            </a:r>
            <a:endParaRPr lang="en-US"/>
          </a:p>
        </p:txBody>
      </p:sp>
      <p:pic>
        <p:nvPicPr>
          <p:cNvPr id="4" name="Content Placeholder 3">
            <a:extLst>
              <a:ext uri="{FF2B5EF4-FFF2-40B4-BE49-F238E27FC236}">
                <a16:creationId xmlns:a16="http://schemas.microsoft.com/office/drawing/2014/main" id="{812BF06A-4251-F63A-7BF2-DCDF4DF1BD57}"/>
              </a:ext>
            </a:extLst>
          </p:cNvPr>
          <p:cNvPicPr>
            <a:picLocks noGrp="1" noChangeAspect="1"/>
          </p:cNvPicPr>
          <p:nvPr>
            <p:ph sz="quarter" idx="13"/>
          </p:nvPr>
        </p:nvPicPr>
        <p:blipFill>
          <a:blip r:embed="rId2"/>
          <a:stretch>
            <a:fillRect/>
          </a:stretch>
        </p:blipFill>
        <p:spPr>
          <a:xfrm>
            <a:off x="1441289" y="1775669"/>
            <a:ext cx="8624675" cy="5082332"/>
          </a:xfrm>
          <a:prstGeom prst="rect">
            <a:avLst/>
          </a:prstGeom>
        </p:spPr>
      </p:pic>
    </p:spTree>
    <p:extLst>
      <p:ext uri="{BB962C8B-B14F-4D97-AF65-F5344CB8AC3E}">
        <p14:creationId xmlns:p14="http://schemas.microsoft.com/office/powerpoint/2010/main" val="291587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0809-2BED-DBF0-2310-D753F4FA5890}"/>
              </a:ext>
            </a:extLst>
          </p:cNvPr>
          <p:cNvSpPr>
            <a:spLocks noGrp="1"/>
          </p:cNvSpPr>
          <p:nvPr>
            <p:ph type="title"/>
          </p:nvPr>
        </p:nvSpPr>
        <p:spPr/>
        <p:txBody>
          <a:bodyPr/>
          <a:lstStyle/>
          <a:p>
            <a:r>
              <a:rPr lang="en-GB"/>
              <a:t>Conclusion </a:t>
            </a:r>
            <a:endParaRPr lang="en-US"/>
          </a:p>
        </p:txBody>
      </p:sp>
      <p:sp>
        <p:nvSpPr>
          <p:cNvPr id="3" name="Content Placeholder 2">
            <a:extLst>
              <a:ext uri="{FF2B5EF4-FFF2-40B4-BE49-F238E27FC236}">
                <a16:creationId xmlns:a16="http://schemas.microsoft.com/office/drawing/2014/main" id="{E435A74A-6A3D-A8A0-16EA-B45224DD5448}"/>
              </a:ext>
            </a:extLst>
          </p:cNvPr>
          <p:cNvSpPr>
            <a:spLocks noGrp="1"/>
          </p:cNvSpPr>
          <p:nvPr>
            <p:ph sz="quarter" idx="13"/>
          </p:nvPr>
        </p:nvSpPr>
        <p:spPr/>
        <p:txBody>
          <a:bodyPr/>
          <a:lstStyle/>
          <a:p>
            <a:r>
              <a:rPr lang="en-GB"/>
              <a:t>In conclusion, the climate change digital portfolio serves as an effective platform to combine technical web development skills with environmental advocacy. It educates visitors on critical climate issues through clear, accessible content and interactive data visualizations, highlighting the alarming trends in global temperature rise and related impacts. By incorporating a personal “About Me” section and contact functionalities, the portfolio also facilitates professional networking, collaboration, and greater outreach.</a:t>
            </a:r>
            <a:endParaRPr lang="en-US"/>
          </a:p>
        </p:txBody>
      </p:sp>
    </p:spTree>
    <p:extLst>
      <p:ext uri="{BB962C8B-B14F-4D97-AF65-F5344CB8AC3E}">
        <p14:creationId xmlns:p14="http://schemas.microsoft.com/office/powerpoint/2010/main" val="80530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71C3-E1FC-52B1-DED7-F98DE68E00C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86BBBF4-0CC1-883F-519A-F6898AA3E778}"/>
              </a:ext>
            </a:extLst>
          </p:cNvPr>
          <p:cNvSpPr>
            <a:spLocks noGrp="1"/>
          </p:cNvSpPr>
          <p:nvPr>
            <p:ph sz="quarter" idx="13"/>
          </p:nvPr>
        </p:nvSpPr>
        <p:spPr>
          <a:xfrm>
            <a:off x="913775" y="2483493"/>
            <a:ext cx="3491620" cy="2159814"/>
          </a:xfrm>
        </p:spPr>
        <p:txBody>
          <a:bodyPr vert="horz" anchor="ctr">
            <a:noAutofit/>
          </a:bodyPr>
          <a:lstStyle/>
          <a:p>
            <a:pPr algn="justLow" rtl="1"/>
            <a:r>
              <a:rPr lang="en-GB" sz="4800" b="1" i="1">
                <a:solidFill>
                  <a:schemeClr val="tx2"/>
                </a:solidFill>
              </a:rPr>
              <a:t>Thanking you </a:t>
            </a:r>
            <a:endParaRPr lang="en-US" sz="4800" b="1" i="1">
              <a:solidFill>
                <a:schemeClr val="tx2"/>
              </a:solidFill>
            </a:endParaRPr>
          </a:p>
        </p:txBody>
      </p:sp>
    </p:spTree>
    <p:extLst>
      <p:ext uri="{BB962C8B-B14F-4D97-AF65-F5344CB8AC3E}">
        <p14:creationId xmlns:p14="http://schemas.microsoft.com/office/powerpoint/2010/main" val="243603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41BA-2E4F-3B62-AA18-BD89BD602694}"/>
              </a:ext>
            </a:extLst>
          </p:cNvPr>
          <p:cNvSpPr>
            <a:spLocks noGrp="1"/>
          </p:cNvSpPr>
          <p:nvPr>
            <p:ph type="title"/>
          </p:nvPr>
        </p:nvSpPr>
        <p:spPr/>
        <p:txBody>
          <a:bodyPr/>
          <a:lstStyle/>
          <a:p>
            <a:r>
              <a:rPr lang="en-GB"/>
              <a:t>Climate change </a:t>
            </a:r>
            <a:endParaRPr lang="en-US"/>
          </a:p>
        </p:txBody>
      </p:sp>
      <p:sp>
        <p:nvSpPr>
          <p:cNvPr id="3" name="Content Placeholder 2">
            <a:extLst>
              <a:ext uri="{FF2B5EF4-FFF2-40B4-BE49-F238E27FC236}">
                <a16:creationId xmlns:a16="http://schemas.microsoft.com/office/drawing/2014/main" id="{917452E9-3AA0-B15B-E3FE-0C543C49EAD1}"/>
              </a:ext>
            </a:extLst>
          </p:cNvPr>
          <p:cNvSpPr>
            <a:spLocks noGrp="1"/>
          </p:cNvSpPr>
          <p:nvPr>
            <p:ph sz="quarter" idx="13"/>
          </p:nvPr>
        </p:nvSpPr>
        <p:spPr>
          <a:xfrm>
            <a:off x="913775" y="2367092"/>
            <a:ext cx="10363826" cy="3424107"/>
          </a:xfrm>
        </p:spPr>
        <p:txBody>
          <a:bodyPr/>
          <a:lstStyle/>
          <a:p>
            <a:pPr marL="0" indent="0">
              <a:buNone/>
            </a:pPr>
            <a:r>
              <a:rPr lang="en-GB" b="1" i="1"/>
              <a:t>
Climate change refers to long-term shifts in temperatures and weather patterns, primarily caused by human activities such as burning fossil fuels (coal, oil, and gas), deforestation, and industrial processes. These changes can lead to rising sea levels, extreme weather events, and disruptions to ecosystems and human societies.</a:t>
            </a:r>
            <a:endParaRPr lang="en-US" b="1" i="1"/>
          </a:p>
        </p:txBody>
      </p:sp>
    </p:spTree>
    <p:extLst>
      <p:ext uri="{BB962C8B-B14F-4D97-AF65-F5344CB8AC3E}">
        <p14:creationId xmlns:p14="http://schemas.microsoft.com/office/powerpoint/2010/main" val="119620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E732-F8DF-2807-62B4-313165C9BEB6}"/>
              </a:ext>
            </a:extLst>
          </p:cNvPr>
          <p:cNvSpPr>
            <a:spLocks noGrp="1"/>
          </p:cNvSpPr>
          <p:nvPr>
            <p:ph type="title"/>
          </p:nvPr>
        </p:nvSpPr>
        <p:spPr/>
        <p:txBody>
          <a:bodyPr/>
          <a:lstStyle/>
          <a:p>
            <a:r>
              <a:rPr lang="en-GB"/>
              <a:t>Agenda</a:t>
            </a:r>
            <a:endParaRPr lang="en-US"/>
          </a:p>
        </p:txBody>
      </p:sp>
      <p:sp>
        <p:nvSpPr>
          <p:cNvPr id="3" name="Content Placeholder 2">
            <a:extLst>
              <a:ext uri="{FF2B5EF4-FFF2-40B4-BE49-F238E27FC236}">
                <a16:creationId xmlns:a16="http://schemas.microsoft.com/office/drawing/2014/main" id="{00A2B72F-7594-84AD-7C47-D546896A41F9}"/>
              </a:ext>
            </a:extLst>
          </p:cNvPr>
          <p:cNvSpPr>
            <a:spLocks noGrp="1"/>
          </p:cNvSpPr>
          <p:nvPr>
            <p:ph sz="quarter" idx="13"/>
          </p:nvPr>
        </p:nvSpPr>
        <p:spPr>
          <a:xfrm>
            <a:off x="913775" y="2367092"/>
            <a:ext cx="10363826" cy="3424107"/>
          </a:xfrm>
        </p:spPr>
        <p:txBody>
          <a:bodyPr>
            <a:normAutofit fontScale="92500" lnSpcReduction="20000"/>
          </a:bodyPr>
          <a:lstStyle/>
          <a:p>
            <a:r>
              <a:rPr lang="en-GB"/>
              <a:t>1.Portfolio design and Layout</a:t>
            </a:r>
          </a:p>
          <a:p>
            <a:r>
              <a:rPr lang="en-GB"/>
              <a:t>2.Tools and Technologies</a:t>
            </a:r>
          </a:p>
          <a:p>
            <a:r>
              <a:rPr lang="en-GB"/>
              <a:t>3.Problem Statement</a:t>
            </a:r>
          </a:p>
          <a:p>
            <a:r>
              <a:rPr lang="en-GB"/>
              <a:t>4.Features and Functionality</a:t>
            </a:r>
          </a:p>
          <a:p>
            <a:r>
              <a:rPr lang="en-GB"/>
              <a:t>5.Project Overview</a:t>
            </a:r>
          </a:p>
          <a:p>
            <a:r>
              <a:rPr lang="en-GB"/>
              <a:t>6.Results and Screenshots</a:t>
            </a:r>
          </a:p>
          <a:p>
            <a:r>
              <a:rPr lang="en-GB"/>
              <a:t>7.Conclusion</a:t>
            </a:r>
          </a:p>
          <a:p>
            <a:pPr marL="0" indent="0">
              <a:buNone/>
            </a:pPr>
            <a:r>
              <a:rPr lang="en-GB" b="1"/>
              <a:t> .</a:t>
            </a:r>
            <a:r>
              <a:rPr lang="en-GB"/>
              <a:t>8.GithubLink</a:t>
            </a:r>
            <a:endParaRPr lang="en-US"/>
          </a:p>
        </p:txBody>
      </p:sp>
    </p:spTree>
    <p:extLst>
      <p:ext uri="{BB962C8B-B14F-4D97-AF65-F5344CB8AC3E}">
        <p14:creationId xmlns:p14="http://schemas.microsoft.com/office/powerpoint/2010/main" val="166829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D80B-02B3-5EEC-E0A2-7040F487D48B}"/>
              </a:ext>
            </a:extLst>
          </p:cNvPr>
          <p:cNvSpPr>
            <a:spLocks noGrp="1"/>
          </p:cNvSpPr>
          <p:nvPr>
            <p:ph type="title"/>
          </p:nvPr>
        </p:nvSpPr>
        <p:spPr/>
        <p:txBody>
          <a:bodyPr/>
          <a:lstStyle/>
          <a:p>
            <a:r>
              <a:rPr lang="en-GB"/>
              <a:t>Problem statement </a:t>
            </a:r>
            <a:endParaRPr lang="en-US"/>
          </a:p>
        </p:txBody>
      </p:sp>
      <p:sp>
        <p:nvSpPr>
          <p:cNvPr id="3" name="Content Placeholder 2">
            <a:extLst>
              <a:ext uri="{FF2B5EF4-FFF2-40B4-BE49-F238E27FC236}">
                <a16:creationId xmlns:a16="http://schemas.microsoft.com/office/drawing/2014/main" id="{133A27F1-DE76-DF04-BCFA-BC38E37DE804}"/>
              </a:ext>
            </a:extLst>
          </p:cNvPr>
          <p:cNvSpPr>
            <a:spLocks noGrp="1"/>
          </p:cNvSpPr>
          <p:nvPr>
            <p:ph sz="quarter" idx="13"/>
          </p:nvPr>
        </p:nvSpPr>
        <p:spPr/>
        <p:txBody>
          <a:bodyPr>
            <a:normAutofit/>
          </a:bodyPr>
          <a:lstStyle/>
          <a:p>
            <a:r>
              <a:rPr lang="en-GB"/>
              <a:t>Present concise and accurate information about climate change impacts.
Display a data visualization (e.g., temperature changes over time) via JavaScript.
Include an “About Me” section highlighting web development background and interests.
Add contact details (email, LinkedIn, GitHub, optional contact form) for professional interaction.
Ensure the site is visually appealing and user-friendly (responsive design).</a:t>
            </a:r>
            <a:endParaRPr lang="en-US"/>
          </a:p>
        </p:txBody>
      </p:sp>
    </p:spTree>
    <p:extLst>
      <p:ext uri="{BB962C8B-B14F-4D97-AF65-F5344CB8AC3E}">
        <p14:creationId xmlns:p14="http://schemas.microsoft.com/office/powerpoint/2010/main" val="152210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1271-9D0A-9DDB-81E2-87FBDDF2A7D3}"/>
              </a:ext>
            </a:extLst>
          </p:cNvPr>
          <p:cNvSpPr>
            <a:spLocks noGrp="1"/>
          </p:cNvSpPr>
          <p:nvPr>
            <p:ph type="title"/>
          </p:nvPr>
        </p:nvSpPr>
        <p:spPr/>
        <p:txBody>
          <a:bodyPr/>
          <a:lstStyle/>
          <a:p>
            <a:r>
              <a:rPr lang="en-GB"/>
              <a:t>Project Overview </a:t>
            </a:r>
            <a:endParaRPr lang="en-US"/>
          </a:p>
        </p:txBody>
      </p:sp>
      <p:sp>
        <p:nvSpPr>
          <p:cNvPr id="3" name="Content Placeholder 2">
            <a:extLst>
              <a:ext uri="{FF2B5EF4-FFF2-40B4-BE49-F238E27FC236}">
                <a16:creationId xmlns:a16="http://schemas.microsoft.com/office/drawing/2014/main" id="{6C65B979-C976-9071-ED3E-8DCA80CE7455}"/>
              </a:ext>
            </a:extLst>
          </p:cNvPr>
          <p:cNvSpPr>
            <a:spLocks noGrp="1"/>
          </p:cNvSpPr>
          <p:nvPr>
            <p:ph sz="quarter" idx="13"/>
          </p:nvPr>
        </p:nvSpPr>
        <p:spPr/>
        <p:txBody>
          <a:bodyPr>
            <a:normAutofit/>
          </a:bodyPr>
          <a:lstStyle/>
          <a:p>
            <a:r>
              <a:rPr lang="en-GB"/>
              <a:t>Educational Content: Summarizes the causes, impacts, and solutions relating to climate change for easy understanding.
Data Visualization: Includes interactive elements (like temperature timelines) using JavaScript to help users grasp climate trends.
Personal Branding: Offers an “About Me” section to introduce the developer and establish credibility.</a:t>
            </a:r>
            <a:endParaRPr lang="en-US"/>
          </a:p>
        </p:txBody>
      </p:sp>
    </p:spTree>
    <p:extLst>
      <p:ext uri="{BB962C8B-B14F-4D97-AF65-F5344CB8AC3E}">
        <p14:creationId xmlns:p14="http://schemas.microsoft.com/office/powerpoint/2010/main" val="63283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781C-2E11-FABC-C0E3-CE5CD311D1A8}"/>
              </a:ext>
            </a:extLst>
          </p:cNvPr>
          <p:cNvSpPr>
            <a:spLocks noGrp="1"/>
          </p:cNvSpPr>
          <p:nvPr>
            <p:ph type="title"/>
          </p:nvPr>
        </p:nvSpPr>
        <p:spPr/>
        <p:txBody>
          <a:bodyPr/>
          <a:lstStyle/>
          <a:p>
            <a:r>
              <a:rPr lang="en-GB"/>
              <a:t>Who are The end </a:t>
            </a:r>
            <a:r>
              <a:rPr lang="en-GB" err="1"/>
              <a:t>userS</a:t>
            </a:r>
            <a:r>
              <a:rPr lang="en-GB"/>
              <a:t> </a:t>
            </a:r>
            <a:endParaRPr lang="en-US"/>
          </a:p>
        </p:txBody>
      </p:sp>
      <p:sp>
        <p:nvSpPr>
          <p:cNvPr id="3" name="Content Placeholder 2">
            <a:extLst>
              <a:ext uri="{FF2B5EF4-FFF2-40B4-BE49-F238E27FC236}">
                <a16:creationId xmlns:a16="http://schemas.microsoft.com/office/drawing/2014/main" id="{BAB0BD83-0130-7646-87F0-35B344426A16}"/>
              </a:ext>
            </a:extLst>
          </p:cNvPr>
          <p:cNvSpPr>
            <a:spLocks noGrp="1"/>
          </p:cNvSpPr>
          <p:nvPr>
            <p:ph sz="quarter" idx="13"/>
          </p:nvPr>
        </p:nvSpPr>
        <p:spPr/>
        <p:txBody>
          <a:bodyPr>
            <a:normAutofit fontScale="92500" lnSpcReduction="10000"/>
          </a:bodyPr>
          <a:lstStyle/>
          <a:p>
            <a:r>
              <a:rPr lang="en-GB"/>
              <a:t>Students and Educators: Those seeking educational information and interactive content to learn or teach about climate change causes, impacts, and solutions.
Professionals and Recruiters: Individuals evaluating a developer’s web skills, data visualization ability, and capacity for advocacy or social impact projects.
General Public: People looking for accessible, reliable information to increase their awareness and understanding of climate issues.
Environmental Advocates and NGOs: Groups or organizations interested in outreach, climate adaptation, and collaboration with skilled individuals to enhance digital resilience and education initiatives.</a:t>
            </a:r>
            <a:endParaRPr lang="en-US"/>
          </a:p>
        </p:txBody>
      </p:sp>
    </p:spTree>
    <p:extLst>
      <p:ext uri="{BB962C8B-B14F-4D97-AF65-F5344CB8AC3E}">
        <p14:creationId xmlns:p14="http://schemas.microsoft.com/office/powerpoint/2010/main" val="3909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9926-C3C9-009A-9F2B-4138873AB7B5}"/>
              </a:ext>
            </a:extLst>
          </p:cNvPr>
          <p:cNvSpPr>
            <a:spLocks noGrp="1"/>
          </p:cNvSpPr>
          <p:nvPr>
            <p:ph type="title"/>
          </p:nvPr>
        </p:nvSpPr>
        <p:spPr/>
        <p:txBody>
          <a:bodyPr/>
          <a:lstStyle/>
          <a:p>
            <a:r>
              <a:rPr lang="en-GB"/>
              <a:t>Tools and techniques </a:t>
            </a:r>
            <a:endParaRPr lang="en-US"/>
          </a:p>
        </p:txBody>
      </p:sp>
      <p:sp>
        <p:nvSpPr>
          <p:cNvPr id="3" name="Content Placeholder 2">
            <a:extLst>
              <a:ext uri="{FF2B5EF4-FFF2-40B4-BE49-F238E27FC236}">
                <a16:creationId xmlns:a16="http://schemas.microsoft.com/office/drawing/2014/main" id="{3D7E09EF-0BF7-381E-C370-86C3B8FD2FB4}"/>
              </a:ext>
            </a:extLst>
          </p:cNvPr>
          <p:cNvSpPr>
            <a:spLocks noGrp="1"/>
          </p:cNvSpPr>
          <p:nvPr>
            <p:ph sz="quarter" idx="13"/>
          </p:nvPr>
        </p:nvSpPr>
        <p:spPr>
          <a:xfrm>
            <a:off x="-430194" y="2137169"/>
            <a:ext cx="10363826" cy="3125126"/>
          </a:xfrm>
        </p:spPr>
        <p:txBody>
          <a:bodyPr>
            <a:normAutofit/>
          </a:bodyPr>
          <a:lstStyle/>
          <a:p>
            <a:pPr marL="0" indent="0">
              <a:buNone/>
            </a:pPr>
            <a:r>
              <a:rPr lang="en-GB"/>
              <a:t>
HTML, CSS, JavaScript → for creating the portfolio website
VS Code for coding
GitHub for hosting &amp; sharing the projects </a:t>
            </a:r>
          </a:p>
        </p:txBody>
      </p:sp>
    </p:spTree>
    <p:extLst>
      <p:ext uri="{BB962C8B-B14F-4D97-AF65-F5344CB8AC3E}">
        <p14:creationId xmlns:p14="http://schemas.microsoft.com/office/powerpoint/2010/main" val="378940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39F6-AC70-754F-D821-DADFD162C734}"/>
              </a:ext>
            </a:extLst>
          </p:cNvPr>
          <p:cNvSpPr>
            <a:spLocks noGrp="1"/>
          </p:cNvSpPr>
          <p:nvPr>
            <p:ph type="title"/>
          </p:nvPr>
        </p:nvSpPr>
        <p:spPr/>
        <p:txBody>
          <a:bodyPr/>
          <a:lstStyle/>
          <a:p>
            <a:r>
              <a:rPr lang="en-GB" err="1"/>
              <a:t>PoTfOlIo</a:t>
            </a:r>
            <a:r>
              <a:rPr lang="en-GB"/>
              <a:t> design and  </a:t>
            </a:r>
            <a:r>
              <a:rPr lang="en-GB" err="1"/>
              <a:t>LayOut</a:t>
            </a:r>
            <a:endParaRPr lang="en-US"/>
          </a:p>
        </p:txBody>
      </p:sp>
      <p:sp>
        <p:nvSpPr>
          <p:cNvPr id="3" name="Content Placeholder 2">
            <a:extLst>
              <a:ext uri="{FF2B5EF4-FFF2-40B4-BE49-F238E27FC236}">
                <a16:creationId xmlns:a16="http://schemas.microsoft.com/office/drawing/2014/main" id="{3762FE8A-60C2-477E-1A93-0F8D196510A7}"/>
              </a:ext>
            </a:extLst>
          </p:cNvPr>
          <p:cNvSpPr>
            <a:spLocks noGrp="1"/>
          </p:cNvSpPr>
          <p:nvPr>
            <p:ph sz="quarter" idx="13"/>
          </p:nvPr>
        </p:nvSpPr>
        <p:spPr/>
        <p:txBody>
          <a:bodyPr>
            <a:normAutofit fontScale="55000" lnSpcReduction="20000"/>
          </a:bodyPr>
          <a:lstStyle/>
          <a:p>
            <a:pPr marL="0" indent="0">
              <a:buNone/>
            </a:pPr>
            <a:r>
              <a:rPr lang="en-GB"/>
              <a:t>Header: Clear, </a:t>
            </a:r>
            <a:r>
              <a:rPr lang="en-GB" err="1"/>
              <a:t>centered</a:t>
            </a:r>
            <a:r>
              <a:rPr lang="en-GB"/>
              <a:t> title with a tagline about the project.
About Me: Personal introduction with background, skills, and links.
Climate Info: Educational content about climate change with text and bullet points.
Data Visualization: </a:t>
            </a:r>
            <a:r>
              <a:rPr lang="en-GB" err="1"/>
              <a:t>Centered</a:t>
            </a:r>
            <a:r>
              <a:rPr lang="en-GB"/>
              <a:t> interactive chart displaying climate data.
Contact: Contact information and optional contact form.
Footer: Copyright and data source credits.</a:t>
            </a:r>
            <a:endParaRPr lang="en-US"/>
          </a:p>
        </p:txBody>
      </p:sp>
    </p:spTree>
    <p:extLst>
      <p:ext uri="{BB962C8B-B14F-4D97-AF65-F5344CB8AC3E}">
        <p14:creationId xmlns:p14="http://schemas.microsoft.com/office/powerpoint/2010/main" val="86930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814C-909F-F7CA-8169-81323DBCFCA5}"/>
              </a:ext>
            </a:extLst>
          </p:cNvPr>
          <p:cNvSpPr>
            <a:spLocks noGrp="1"/>
          </p:cNvSpPr>
          <p:nvPr>
            <p:ph type="title"/>
          </p:nvPr>
        </p:nvSpPr>
        <p:spPr/>
        <p:txBody>
          <a:bodyPr/>
          <a:lstStyle/>
          <a:p>
            <a:r>
              <a:rPr lang="en-GB"/>
              <a:t>Features and functionality </a:t>
            </a:r>
            <a:endParaRPr lang="en-US"/>
          </a:p>
        </p:txBody>
      </p:sp>
      <p:sp>
        <p:nvSpPr>
          <p:cNvPr id="3" name="Content Placeholder 2">
            <a:extLst>
              <a:ext uri="{FF2B5EF4-FFF2-40B4-BE49-F238E27FC236}">
                <a16:creationId xmlns:a16="http://schemas.microsoft.com/office/drawing/2014/main" id="{A1B55A97-A394-4931-CDDB-482B533F0188}"/>
              </a:ext>
            </a:extLst>
          </p:cNvPr>
          <p:cNvSpPr>
            <a:spLocks noGrp="1"/>
          </p:cNvSpPr>
          <p:nvPr>
            <p:ph sz="quarter" idx="13"/>
          </p:nvPr>
        </p:nvSpPr>
        <p:spPr>
          <a:xfrm>
            <a:off x="914087" y="2367092"/>
            <a:ext cx="10363826" cy="3424107"/>
          </a:xfrm>
        </p:spPr>
        <p:txBody>
          <a:bodyPr>
            <a:normAutofit fontScale="85000" lnSpcReduction="20000"/>
          </a:bodyPr>
          <a:lstStyle/>
          <a:p>
            <a:r>
              <a:rPr lang="en-GB"/>
              <a:t>Informative Content: Clear sections explaining climate change, its causes, and impacts with organized text and bullet points.
Interactive Visualization: A JavaScript-powered line chart dynamically displaying global temperature changes over time.
Responsive Design: Ensures accessibility and optimal viewing on desktops, tablets, and smartphones.
About Me Section: Showcases the developer’s background, skills, and relevant links to build credibility.
Contact Details and Form: Offers an email link, social profiles, and an optional contact form with input validation for easy communication.</a:t>
            </a:r>
            <a:endParaRPr lang="en-US"/>
          </a:p>
        </p:txBody>
      </p:sp>
    </p:spTree>
    <p:extLst>
      <p:ext uri="{BB962C8B-B14F-4D97-AF65-F5344CB8AC3E}">
        <p14:creationId xmlns:p14="http://schemas.microsoft.com/office/powerpoint/2010/main" val="12374584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Digital portfolio </vt:lpstr>
      <vt:lpstr>Climate change </vt:lpstr>
      <vt:lpstr>Agenda</vt:lpstr>
      <vt:lpstr>Problem statement </vt:lpstr>
      <vt:lpstr>Project Overview </vt:lpstr>
      <vt:lpstr>Who are The end userS </vt:lpstr>
      <vt:lpstr>Tools and techniques </vt:lpstr>
      <vt:lpstr>PoTfOlIo design and  LayOut</vt:lpstr>
      <vt:lpstr>Features and functionality </vt:lpstr>
      <vt:lpstr>Result and sCreenshot</vt:lpstr>
      <vt:lpstr>Result and scREenShoTs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JAGATHEES . K</dc:creator>
  <cp:lastModifiedBy>JAGATHEES . K</cp:lastModifiedBy>
  <cp:revision>2</cp:revision>
  <dcterms:created xsi:type="dcterms:W3CDTF">2025-09-03T08:24:22Z</dcterms:created>
  <dcterms:modified xsi:type="dcterms:W3CDTF">2025-09-04T10:59:08Z</dcterms:modified>
</cp:coreProperties>
</file>