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Portfolio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Kamalesh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 Repository: https://github.com/yourusername/portfolio-project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developers struggle to effectively showcase their skills, projects, and technical expertise through an engaging online portfolio. A well-structured portfolio is essential to attract potential employers or clients.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personal developer portfolio website designed to highlight skills, showcase projects, and provide an easy way for potential employers or collaborators to get in touch.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target users include:</a:t>
            </a:r>
          </a:p>
          <a:p>
            <a:r>
              <a:t>- Potential employers</a:t>
            </a:r>
          </a:p>
          <a:p>
            <a:r>
              <a:t>- Recruiters</a:t>
            </a:r>
          </a:p>
          <a:p>
            <a:r>
              <a:t>- Clients looking for web developers</a:t>
            </a:r>
          </a:p>
          <a:p>
            <a:r>
              <a:t>- Fellow developers exploring collaboration opportunities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</a:t>
            </a:r>
          </a:p>
          <a:p>
            <a:r>
              <a:t>- CSS</a:t>
            </a:r>
          </a:p>
          <a:p>
            <a:r>
              <a:t>- JavaScript</a:t>
            </a:r>
          </a:p>
          <a:p>
            <a:r>
              <a:t>- Java</a:t>
            </a:r>
          </a:p>
          <a:p>
            <a:r>
              <a:t>- CodePen for development and testing</a:t>
            </a:r>
          </a:p>
          <a:p>
            <a:r>
              <a:t>- GitHub for version control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 and modern dark-themed UI</a:t>
            </a:r>
          </a:p>
          <a:p>
            <a:r>
              <a:t>- Sections: Home, About Me, Skills, Projects, Contact</a:t>
            </a:r>
          </a:p>
          <a:p>
            <a:r>
              <a:t>- Responsive design for mobile and desktop</a:t>
            </a:r>
          </a:p>
          <a:p>
            <a:r>
              <a:t>- Organized structure for easy navigation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Personal introduction and about section</a:t>
            </a:r>
          </a:p>
          <a:p>
            <a:r>
              <a:t>- Skills represented with progress bars</a:t>
            </a:r>
          </a:p>
          <a:p>
            <a:r>
              <a:t>- Project showcase with links</a:t>
            </a:r>
          </a:p>
          <a:p>
            <a:r>
              <a:t>- Contact form for direct communication</a:t>
            </a:r>
          </a:p>
          <a:p>
            <a:r>
              <a:t>- Footer with copyright © 2025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 and Screenshot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portfolio successfully represents the developer’s skills and projects.</a:t>
            </a:r>
          </a:p>
          <a:p>
            <a:r>
              <a:t>Below is a screenshot of the portfolio:</a:t>
            </a:r>
          </a:p>
        </p:txBody>
      </p:sp>
      <p:pic>
        <p:nvPicPr>
          <p:cNvPr id="4" name="Picture 3" descr="10000475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5029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portfolio provides a professional platform for showcasing technical skills and projects. It enhances visibility for recruiters, clients, and collaborators while demonstrating web development expertise.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